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2" r:id="rId4"/>
    <p:sldId id="273" r:id="rId5"/>
    <p:sldId id="275" r:id="rId6"/>
    <p:sldId id="274" r:id="rId7"/>
    <p:sldId id="280" r:id="rId8"/>
    <p:sldId id="281" r:id="rId9"/>
    <p:sldId id="278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/>
    <p:restoredTop sz="93681"/>
  </p:normalViewPr>
  <p:slideViewPr>
    <p:cSldViewPr snapToGrid="0" snapToObjects="1">
      <p:cViewPr varScale="1">
        <p:scale>
          <a:sx n="118" d="100"/>
          <a:sy n="118" d="100"/>
        </p:scale>
        <p:origin x="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E684-3AE2-AA46-907D-2725C3708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BD28-9DB9-A34E-A92A-4659A315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4A88-9FCE-1E41-ADFA-E136264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7078-04EF-B847-9DAB-F13666E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1790-49FE-1945-B0E2-0378A74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5E5A-206D-EC4A-8497-3E5CEE37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DB36-19EF-EE41-9622-EA2F954E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C52F-6A01-D44E-B2EC-403677AB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5AE3-F146-884C-9195-DD4DD9CE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81-B038-DE43-ABEF-578537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F6A39-3CE2-114C-8285-8EA8BB5B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3920-854F-1847-A128-A83EE3B4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3AC5-FFF6-2C45-B9C7-E522DAF2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DEDA-A5AB-3040-B2C8-ED2F2A2D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83FA-2A27-2545-9EA2-B3269D4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A0C-5B57-484B-AE54-E78B523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24DE-5FCE-AA42-8371-388463C5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A4E4-A2EB-0547-B7E9-DEEBCD2D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2D17-A07C-9D4F-ABA5-61BDA26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EFA5-8919-F446-B4AC-ABC37AC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19A4-12AA-5A49-89CD-84EDB72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5419-FA0E-C14B-A98D-7E554704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602D-74A7-9C46-87C4-AAB7FA2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ED2-0008-B74E-98F9-A6F62347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4C7A-F924-9241-A220-239BEE62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4DFB-E202-CF4B-8344-5331983F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310C-C03A-AD4B-9704-F41D44A7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BFBB-8744-0D4D-BDA8-4A5F6439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6220-EAEF-3446-86AB-F7E2755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5A2B-D0AD-0D43-AF99-19F288C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8741-4EA2-184D-AB0B-C10E8CC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3C07-749E-844E-8E90-F4424466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269B-9ECE-3F4F-BC1D-CED238C9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7262-6F98-C34D-95AC-9F5DA65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6AD24-18BA-AA4D-8449-6AC070EA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8E102-F356-EB42-AAC6-FAD47D0BF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A587-155C-764E-B503-C931BE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BDBE-AF76-704E-B6F3-1E30F73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9C2A3-8DD6-0046-B4FB-1EC883C8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C81-D94A-074B-9003-DEB951FC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2ADFB-9988-3348-A20C-BBAB74B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13A31-746E-A148-A941-B031F9BE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2EEC-A698-8C41-B557-C85D1E13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58A76-F224-4643-8060-C8542B80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771C-4C0A-F240-808F-F446CC05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ED72-BA84-F441-A2DF-4D873191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D81-E3E5-5443-9545-BB9E9B6A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EEC-62DF-2449-B7C3-431911BF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5EE20-26DC-F94B-8139-3B346102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69A0-4938-734D-8FA7-A196DF07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F27B-E2B3-F948-A8E0-E98688D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8F52-5672-1A4D-9B1F-82C65BED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1AD9-AE0B-664A-878F-C4B935EA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972D5-E94A-4845-B983-F2ECA529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BF9C-C729-C943-8859-5AC950C3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37F6-4FF9-4B4E-BA1D-73E24830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CBC3-F806-1644-9F07-AC7770B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3B74-2AB6-2F4E-BA06-AF11B479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B81A-C9B8-DD48-9AA0-27EB01E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9030-7885-3C40-897A-7EA41EF9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F9D3-75B3-BD41-A46D-6D1D1D4F7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AC08-48C8-004D-B2F3-31BF60B6A58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AB2F-2468-3E41-B0AA-80EB1A7C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F725-CBAA-4A4F-B5A9-97CDF7FB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85D1D0-E0FB-4E49-9902-43621294819E}"/>
              </a:ext>
            </a:extLst>
          </p:cNvPr>
          <p:cNvGrpSpPr/>
          <p:nvPr/>
        </p:nvGrpSpPr>
        <p:grpSpPr>
          <a:xfrm>
            <a:off x="3436" y="0"/>
            <a:ext cx="12188551" cy="6858000"/>
            <a:chOff x="360636" y="0"/>
            <a:chExt cx="1218855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41944-54FF-4C40-A0A9-7CD56DF532AE}"/>
                </a:ext>
              </a:extLst>
            </p:cNvPr>
            <p:cNvGrpSpPr/>
            <p:nvPr/>
          </p:nvGrpSpPr>
          <p:grpSpPr>
            <a:xfrm>
              <a:off x="360636" y="0"/>
              <a:ext cx="12188551" cy="6858000"/>
              <a:chOff x="3448" y="11319"/>
              <a:chExt cx="1218855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95CA786-B372-9E40-9098-B72BE8FB0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8" y="11319"/>
                <a:ext cx="12188551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458E8-1D7A-9B4B-AD33-8D2EA13B0AF2}"/>
                  </a:ext>
                </a:extLst>
              </p:cNvPr>
              <p:cNvSpPr txBox="1"/>
              <p:nvPr/>
            </p:nvSpPr>
            <p:spPr>
              <a:xfrm>
                <a:off x="1857380" y="197064"/>
                <a:ext cx="954405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b="1" i="1" u="sng" dirty="0"/>
                  <a:t>House price prediction machine learning model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917F27-D070-7040-AD39-3B1963B9CB6A}"/>
                </a:ext>
              </a:extLst>
            </p:cNvPr>
            <p:cNvSpPr txBox="1"/>
            <p:nvPr/>
          </p:nvSpPr>
          <p:spPr>
            <a:xfrm>
              <a:off x="7929563" y="5457824"/>
              <a:ext cx="32991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u="sng" dirty="0"/>
                <a:t>By Group – Agent 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1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266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7. Conclusion</a:t>
            </a:r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2) Detailed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300E24-3408-9640-83A7-9AA712A0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42239"/>
              </p:ext>
            </p:extLst>
          </p:nvPr>
        </p:nvGraphicFramePr>
        <p:xfrm>
          <a:off x="736601" y="1804750"/>
          <a:ext cx="597858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4589">
                  <a:extLst>
                    <a:ext uri="{9D8B030D-6E8A-4147-A177-3AD203B41FA5}">
                      <a16:colId xmlns:a16="http://schemas.microsoft.com/office/drawing/2014/main" val="1146838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23921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85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Kaggle Score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9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0.15893652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8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ElasticNet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0.10879657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6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Lasso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0.10869445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1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0.11043459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6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0.11368618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2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0.12115257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0.12965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9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0.13731836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StackingRegressor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0.11069786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0.11554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215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26F433-77BB-0140-BB84-5CEEC9C8185F}"/>
              </a:ext>
            </a:extLst>
          </p:cNvPr>
          <p:cNvSpPr txBox="1"/>
          <p:nvPr/>
        </p:nvSpPr>
        <p:spPr>
          <a:xfrm>
            <a:off x="6901543" y="1804750"/>
            <a:ext cx="5170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our Case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Stacking is Best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boost algorithm was not a good score.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Need to Tune the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Better linear than tree 	</a:t>
            </a:r>
          </a:p>
        </p:txBody>
      </p:sp>
    </p:spTree>
    <p:extLst>
      <p:ext uri="{BB962C8B-B14F-4D97-AF65-F5344CB8AC3E}">
        <p14:creationId xmlns:p14="http://schemas.microsoft.com/office/powerpoint/2010/main" val="417126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266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7. Conclusion</a:t>
            </a:r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3) I</a:t>
            </a:r>
            <a:r>
              <a:rPr lang="en-US" altLang="ko-KR" sz="2500" dirty="0"/>
              <a:t>mpression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7F89-8BC2-0A4E-ABBE-094698C8668B}"/>
              </a:ext>
            </a:extLst>
          </p:cNvPr>
          <p:cNvSpPr txBox="1"/>
          <p:nvPr/>
        </p:nvSpPr>
        <p:spPr>
          <a:xfrm>
            <a:off x="761998" y="1528633"/>
            <a:ext cx="10787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All of Parameter is Importance 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altLang="ko-KR" sz="2000" dirty="0"/>
              <a:t>Skew , </a:t>
            </a:r>
            <a:r>
              <a:rPr lang="en-US" altLang="ko-KR" sz="2000" dirty="0" err="1"/>
              <a:t>Zscore</a:t>
            </a:r>
            <a:r>
              <a:rPr lang="en-US" altLang="ko-KR" sz="2000" dirty="0"/>
              <a:t> and so many variable to select  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altLang="ko-KR" sz="2000" dirty="0"/>
              <a:t>Model hyperparameter</a:t>
            </a:r>
          </a:p>
          <a:p>
            <a:pPr marL="914400" lvl="1" indent="-457200" fontAlgn="base">
              <a:buFont typeface="+mj-lt"/>
              <a:buAutoNum type="alphaLcPeriod"/>
            </a:pPr>
            <a:endParaRPr lang="en-US" altLang="ko-KR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engineering is most important to predict price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altLang="ko-KR" sz="2000" dirty="0" err="1"/>
              <a:t>FillNa</a:t>
            </a:r>
            <a:r>
              <a:rPr lang="en-US" altLang="ko-KR" sz="2000" dirty="0"/>
              <a:t> ( 0 , Mode</a:t>
            </a:r>
            <a:r>
              <a:rPr lang="ko-KR" altLang="en-US" sz="2000" dirty="0"/>
              <a:t> 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median ) 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altLang="ko-KR" sz="2000" dirty="0"/>
              <a:t>binning 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altLang="ko-KR" sz="2000" dirty="0"/>
              <a:t>Using Domain Knowledge</a:t>
            </a:r>
          </a:p>
          <a:p>
            <a:pPr lvl="1" fontAlgn="base"/>
            <a:endParaRPr lang="en-US" altLang="ko-KR" sz="2000" dirty="0"/>
          </a:p>
          <a:p>
            <a:pPr marL="914400" lvl="1" indent="-457200" fontAlgn="base">
              <a:buFont typeface="+mj-lt"/>
              <a:buAutoNum type="alphaLcPeriod"/>
            </a:pP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431CB-F4C0-DE4C-A22F-1B0E6E8D010D}"/>
              </a:ext>
            </a:extLst>
          </p:cNvPr>
          <p:cNvSpPr txBox="1"/>
          <p:nvPr/>
        </p:nvSpPr>
        <p:spPr>
          <a:xfrm>
            <a:off x="761998" y="4299503"/>
            <a:ext cx="10787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If the data is huge..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Use the feature Selection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Importance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Use the feature Extraction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PCA ( for reduce 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RandomSearch</a:t>
            </a:r>
            <a:r>
              <a:rPr lang="en-US" altLang="ko-KR" sz="2000" dirty="0"/>
              <a:t> for finding Parameter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628900" lvl="5" indent="-34290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914400" lvl="1" indent="-457200" fontAlgn="base">
              <a:buFont typeface="+mj-lt"/>
              <a:buAutoNum type="alphaL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57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Model Selection Concept </a:t>
            </a:r>
          </a:p>
          <a:p>
            <a:pPr marL="457200" indent="-457200">
              <a:buAutoNum type="arabicParenR"/>
            </a:pPr>
            <a:endParaRPr lang="en-US" sz="25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800" dirty="0"/>
              <a:t>Start with Lasso ( Test / Feature Selection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/>
              <a:t>Fast and Good result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/>
              <a:t>A few Parameter</a:t>
            </a:r>
          </a:p>
          <a:p>
            <a:pPr lvl="1"/>
            <a:endParaRPr lang="en-US" sz="2500" dirty="0"/>
          </a:p>
          <a:p>
            <a:pPr marL="971550" lvl="1" indent="-514350">
              <a:buFont typeface="+mj-lt"/>
              <a:buAutoNum type="romanUcPeriod" startAt="2"/>
            </a:pPr>
            <a:r>
              <a:rPr lang="en-US" sz="2800" dirty="0"/>
              <a:t>Add </a:t>
            </a:r>
            <a:r>
              <a:rPr lang="en-US" altLang="ko-KR" sz="2800" dirty="0"/>
              <a:t>Supervised Learning ML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500" dirty="0"/>
              <a:t>Ridge / </a:t>
            </a:r>
            <a:r>
              <a:rPr lang="en-US" altLang="ko-KR" sz="2500" dirty="0" err="1"/>
              <a:t>RandomForest</a:t>
            </a:r>
            <a:r>
              <a:rPr lang="en-US" altLang="ko-KR" sz="2500" dirty="0"/>
              <a:t>  / Boost ..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Comparison of results between various algorithms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971550" lvl="1" indent="-514350">
              <a:buFont typeface="+mj-lt"/>
              <a:buAutoNum type="romanUcPeriod" startAt="3"/>
            </a:pPr>
            <a:r>
              <a:rPr lang="en-US" altLang="ko-KR" sz="2800" dirty="0"/>
              <a:t>Make Stacking / Average Model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 </a:t>
            </a:r>
            <a:r>
              <a:rPr lang="en-US" altLang="ko-KR" sz="2500" dirty="0"/>
              <a:t>To reduce residual, Make a Integrated model</a:t>
            </a:r>
          </a:p>
          <a:p>
            <a:pPr marL="914400" lvl="1" indent="-457200">
              <a:buAutoNum type="arabicParenR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14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2)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368C3-8CA8-0D43-961A-DAF7B045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3" y="1619693"/>
            <a:ext cx="11454466" cy="309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E9636-219D-8344-8CCF-1FB9837E1B98}"/>
              </a:ext>
            </a:extLst>
          </p:cNvPr>
          <p:cNvSpPr txBox="1"/>
          <p:nvPr/>
        </p:nvSpPr>
        <p:spPr>
          <a:xfrm>
            <a:off x="341543" y="4895495"/>
            <a:ext cx="114544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Workflow for Model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Various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GridSearch</a:t>
            </a:r>
            <a:r>
              <a:rPr lang="en-US" sz="2400" dirty="0"/>
              <a:t> for finding Hyperparameter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Made a Model ( Stacking / Averaged )  </a:t>
            </a: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993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3) Stacking Regression</a:t>
            </a:r>
          </a:p>
          <a:p>
            <a:r>
              <a:rPr lang="en-US" sz="2500" dirty="0"/>
              <a:t>     : </a:t>
            </a:r>
            <a:r>
              <a:rPr lang="en-US" altLang="ko-KR" dirty="0"/>
              <a:t>Two heads are better than one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BCD3E-C531-C44E-84C6-1C93EFAA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4" y="1804750"/>
            <a:ext cx="5084003" cy="4204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5EBE5-D2FE-8B45-9074-DD85E63A0FF9}"/>
              </a:ext>
            </a:extLst>
          </p:cNvPr>
          <p:cNvSpPr txBox="1"/>
          <p:nvPr/>
        </p:nvSpPr>
        <p:spPr>
          <a:xfrm>
            <a:off x="6174157" y="1804750"/>
            <a:ext cx="58219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Stacking is a method that combines </a:t>
            </a:r>
          </a:p>
          <a:p>
            <a:r>
              <a:rPr lang="ko-KR" altLang="en-US" sz="2400" dirty="0"/>
              <a:t> </a:t>
            </a:r>
            <a:r>
              <a:rPr lang="en-US" sz="2400" dirty="0"/>
              <a:t>predictions of several different models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Various ML Algorithms can be mixed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Meta Regressor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An algorithm that combines different models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0A5F-3475-EF46-94A8-7507B0AB651B}"/>
              </a:ext>
            </a:extLst>
          </p:cNvPr>
          <p:cNvSpPr txBox="1"/>
          <p:nvPr/>
        </p:nvSpPr>
        <p:spPr>
          <a:xfrm>
            <a:off x="865607" y="6020307"/>
            <a:ext cx="4775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&lt;http://</a:t>
            </a:r>
            <a:r>
              <a:rPr kumimoji="1" lang="en-US" altLang="ko-KR" sz="1100" dirty="0" err="1"/>
              <a:t>rasbt.github.io</a:t>
            </a:r>
            <a:r>
              <a:rPr kumimoji="1" lang="en-US" altLang="ko-KR" sz="1100" dirty="0"/>
              <a:t>/</a:t>
            </a:r>
            <a:r>
              <a:rPr kumimoji="1" lang="en-US" altLang="ko-KR" sz="1100" dirty="0" err="1"/>
              <a:t>mlxtend</a:t>
            </a:r>
            <a:r>
              <a:rPr kumimoji="1" lang="en-US" altLang="ko-KR" sz="1100" dirty="0"/>
              <a:t>/</a:t>
            </a:r>
            <a:r>
              <a:rPr kumimoji="1" lang="en-US" altLang="ko-KR" sz="1100" dirty="0" err="1"/>
              <a:t>user_guide</a:t>
            </a:r>
            <a:r>
              <a:rPr kumimoji="1" lang="en-US" altLang="ko-KR" sz="1100" dirty="0"/>
              <a:t>/regressor/</a:t>
            </a:r>
            <a:r>
              <a:rPr kumimoji="1" lang="en-US" altLang="ko-KR" sz="1100" dirty="0" err="1"/>
              <a:t>StackingRegressor</a:t>
            </a:r>
            <a:r>
              <a:rPr kumimoji="1" lang="en-US" altLang="ko-KR" sz="1100" dirty="0"/>
              <a:t>/&gt;</a:t>
            </a:r>
            <a:endParaRPr kumimoji="1"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A89EAF-C20B-5F44-980F-155F36E0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5" y="4617691"/>
            <a:ext cx="5566232" cy="12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4) Averaged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9194C-80E0-264E-8BA5-B9BFD103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2" y="1674586"/>
            <a:ext cx="9996091" cy="39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5252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6. Tuning Hyper Parameter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To make a better model is a very important process.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BA20B9-4878-2142-9DC6-C0B3E5F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3" y="1850917"/>
            <a:ext cx="6018554" cy="39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67FE8-4C28-6E4A-9358-C88BB4B1E4BF}"/>
              </a:ext>
            </a:extLst>
          </p:cNvPr>
          <p:cNvSpPr txBox="1"/>
          <p:nvPr/>
        </p:nvSpPr>
        <p:spPr>
          <a:xfrm>
            <a:off x="6583817" y="1948980"/>
            <a:ext cx="560818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Basically</a:t>
            </a:r>
            <a:r>
              <a:rPr lang="ko-KR" altLang="en-US" sz="2400" dirty="0"/>
              <a:t> </a:t>
            </a:r>
            <a:r>
              <a:rPr lang="en-US" altLang="ko-KR" sz="2400" dirty="0"/>
              <a:t>we can 3-way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GridSearch</a:t>
            </a:r>
            <a:r>
              <a:rPr lang="en-US" altLang="ko-KR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RandomSearch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Bayesian Optimization</a:t>
            </a:r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We use the </a:t>
            </a:r>
            <a:r>
              <a:rPr lang="en-US" sz="2500" dirty="0" err="1"/>
              <a:t>GridSearch</a:t>
            </a:r>
            <a:r>
              <a:rPr lang="en-US" sz="2500" dirty="0"/>
              <a:t>.. Why?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500" dirty="0"/>
              <a:t>Many Reference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500" dirty="0"/>
              <a:t>Small train data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ko-KR" sz="2800" dirty="0"/>
              <a:t>apply whole range 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798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5252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6. Tuning Hyper Parameter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2800" dirty="0"/>
              <a:t>Make a Module </a:t>
            </a:r>
          </a:p>
          <a:p>
            <a:r>
              <a:rPr lang="en-US" altLang="ko-KR" sz="2800" dirty="0"/>
              <a:t>        : Use K-fold Cross validation = 5 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0423FE-B1E0-6D4B-9031-39CE1D8B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3" y="2100362"/>
            <a:ext cx="5959939" cy="3712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9678B2-D422-434F-A556-C7BAC789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85" y="2100361"/>
            <a:ext cx="5184701" cy="37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5252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6. Tuning Hyper Parameter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2)   Find best Parameter  </a:t>
            </a:r>
          </a:p>
          <a:p>
            <a:r>
              <a:rPr lang="en-US" altLang="ko-KR" sz="2800" dirty="0"/>
              <a:t>       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4E5AC8-E9FF-064A-873E-A170483627D4}"/>
              </a:ext>
            </a:extLst>
          </p:cNvPr>
          <p:cNvGrpSpPr/>
          <p:nvPr/>
        </p:nvGrpSpPr>
        <p:grpSpPr>
          <a:xfrm>
            <a:off x="762001" y="1933461"/>
            <a:ext cx="10964089" cy="3303979"/>
            <a:chOff x="772886" y="2281804"/>
            <a:chExt cx="10964089" cy="33039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C99011-F038-7D46-AF0C-82228436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86" y="2423065"/>
              <a:ext cx="10964089" cy="316271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57514A-0149-0E43-B143-DEF07189A0C0}"/>
                </a:ext>
              </a:extLst>
            </p:cNvPr>
            <p:cNvSpPr/>
            <p:nvPr/>
          </p:nvSpPr>
          <p:spPr>
            <a:xfrm>
              <a:off x="6052456" y="2281804"/>
              <a:ext cx="4757057" cy="689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361EE6-D0C4-FD4D-BD17-24F70541404D}"/>
                </a:ext>
              </a:extLst>
            </p:cNvPr>
            <p:cNvSpPr/>
            <p:nvPr/>
          </p:nvSpPr>
          <p:spPr>
            <a:xfrm>
              <a:off x="5594391" y="3902127"/>
              <a:ext cx="6142584" cy="691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98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266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7. Conclusion</a:t>
            </a:r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Final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44A70-4F14-5B43-A934-581E324D7DD2}"/>
              </a:ext>
            </a:extLst>
          </p:cNvPr>
          <p:cNvSpPr txBox="1"/>
          <p:nvPr/>
        </p:nvSpPr>
        <p:spPr>
          <a:xfrm>
            <a:off x="8327571" y="1804750"/>
            <a:ext cx="351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Final Kaggle Score : </a:t>
            </a:r>
            <a:r>
              <a:rPr lang="en-US" altLang="ko-KR" sz="2000" dirty="0"/>
              <a:t>0.11554</a:t>
            </a:r>
          </a:p>
          <a:p>
            <a:pPr fontAlgn="base"/>
            <a:endParaRPr lang="en-US" altLang="ko-KR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b="1" u="sng" dirty="0"/>
              <a:t>Top 8% </a:t>
            </a:r>
            <a:r>
              <a:rPr lang="en-US" altLang="ko-KR" sz="2000" dirty="0"/>
              <a:t>( 11/17, 2018 )</a:t>
            </a:r>
            <a:br>
              <a:rPr lang="en-US" altLang="ko-KR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5A8A6-45F9-2840-B9E2-BFEAAF15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2" y="1578427"/>
            <a:ext cx="7677299" cy="40509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0640A1-8BD6-CC45-BA49-D726CC1CE55A}"/>
              </a:ext>
            </a:extLst>
          </p:cNvPr>
          <p:cNvCxnSpPr>
            <a:cxnSpLocks/>
          </p:cNvCxnSpPr>
          <p:nvPr/>
        </p:nvCxnSpPr>
        <p:spPr>
          <a:xfrm flipV="1">
            <a:off x="7946571" y="2819401"/>
            <a:ext cx="1088572" cy="23295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2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370</Words>
  <Application>Microsoft Macintosh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Basant Dhital</dc:creator>
  <cp:keywords/>
  <dc:description/>
  <cp:lastModifiedBy>hellotheresy@gmail.com</cp:lastModifiedBy>
  <cp:revision>56</cp:revision>
  <dcterms:created xsi:type="dcterms:W3CDTF">2018-11-15T16:07:38Z</dcterms:created>
  <dcterms:modified xsi:type="dcterms:W3CDTF">2018-11-17T23:20:23Z</dcterms:modified>
  <cp:category/>
</cp:coreProperties>
</file>