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62C64E-9E49-4493-859C-C2808B084B33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680753C-FD0C-4034-8EDD-1C47F5378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2C64E-9E49-4493-859C-C2808B084B33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80753C-FD0C-4034-8EDD-1C47F5378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2C64E-9E49-4493-859C-C2808B084B33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80753C-FD0C-4034-8EDD-1C47F5378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2C64E-9E49-4493-859C-C2808B084B33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80753C-FD0C-4034-8EDD-1C47F5378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2C64E-9E49-4493-859C-C2808B084B33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80753C-FD0C-4034-8EDD-1C47F5378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2C64E-9E49-4493-859C-C2808B084B33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80753C-FD0C-4034-8EDD-1C47F5378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2C64E-9E49-4493-859C-C2808B084B33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80753C-FD0C-4034-8EDD-1C47F5378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2C64E-9E49-4493-859C-C2808B084B33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80753C-FD0C-4034-8EDD-1C47F5378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2C64E-9E49-4493-859C-C2808B084B33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80753C-FD0C-4034-8EDD-1C47F5378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162C64E-9E49-4493-859C-C2808B084B33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80753C-FD0C-4034-8EDD-1C47F5378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62C64E-9E49-4493-859C-C2808B084B33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680753C-FD0C-4034-8EDD-1C47F5378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162C64E-9E49-4493-859C-C2808B084B33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680753C-FD0C-4034-8EDD-1C47F5378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Web_ scraping project using  Python Libraries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85794"/>
            <a:ext cx="6858048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5143536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1500174"/>
            <a:ext cx="321471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142984"/>
            <a:ext cx="464347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1785926"/>
            <a:ext cx="3048003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 descr="data:image/jpg;base64,%20/9j/4AAQSkZJRgABAQEAYABgAAD/2wBDAAUDBAQEAwUEBAQFBQUGBwwIBwcHBw8LCwkMEQ8SEhEPERETFhwXExQaFRERGCEYGh0dHx8fExciJCIeJBweHx7/2wBDAQUFBQcGBw4ICA4eFBEUHh4eHh4eHh4eHh4eHh4eHh4eHh4eHh4eHh4eHh4eHh4eHh4eHh4eHh4eHh4eHh4eHh7/wAARCADFAT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snxl4g0/wr4X1DxDqkmy0sYTK+OrHso9ycAe5rWr5H/bR+IX9o6zB4C0yfNrYMJ9RKnh5yPkjP8Aug5Puw9KAPL5vi/48/4T288YWeuXNpd3UmTbht0AjH3YjGflKgcevU5zX0j8If2jvD3iZodK8WLFoOqthVmLf6LM3sx+4fZuPevjCigD9RUZXUMrBlIyCDkEUtfB3we+OPirwA8VhO76zoQIBsp5PmiH/TJz93/dOV+nWvsz4c+OPD3j7QF1nw9dGWINsmiddskD4zscdj+h7UAdLRRRQAUUUUAFFFFABRRRQAUUUUAFFFFABRRRQAUUUUAFFFFABRRXmnxt+MGhfDS0S3ljOoa3cRl7axRsYXoHkb+Fc/iccetAHf6zqmnaNps2patfW9jZwrukmnkCIo+pr5l+LX7TzMZtL+HlvheVOq3Mf6xRn+bflXhfxI+Inir4gal9r8Q6gzxI2YLOLKwQ/wC6vr/tHJ965OgD3f8AZs+MGraX8RHsfFms3V9p+uyBJJ7qYv5Fx0RwT0U/dOMDoe1fZ9flzX3V+y78Rf8AhOPASWWoT79b0gLb3W4/NKmP3cv4gYPuD60AeuUUUUAFFFFABRRRQAUUUUAFFFFAHH/GPxta+APAN/4gm2tcKvlWUTf8tZ24QfQdT7A1+eGoXl1qF/cX97M891cytLNKxyXdjkk/ia9d/av+IP8AwmHj5tH0+ffo+iM0ERU/LLP0kf3wRtH0J7143QAUUUUAPt4Zrm4jt7eJ5ZpXEccajJdicAD3Jr9C/gf4Hh8AfDyw0TapvnH2i/kH8c7D5ufQcKPZa+bf2N/AH9veL5PGGoQbtP0ZgLbcOJLojIP/AAAHP1K19XzeLPDcPitfCs2s2cWtNCJks3k2uykkDGep46dcc4oA26KKKACiiigAoorhfiP8WfA/gF/s+u6ruv8AbuFlap5s5HbIHC/8CIoA7qivlrxH+1m+5k8O+EFx/DLf3PX/AIAg/wDZq4TV/wBpb4oXpb7LdaZpqnoLezDEfjIWoA+4KK/PXUPjH8UL5iZvG2qpnqIXWIfkgFYtz478b3H+u8Ya+/8A3EJR/JqAP0kor80H8U+KJP8AWeJtbf8A3tQlP/s1NXxJ4jU5XxDrCn2vpR/7NQB+mNFfm1Z+OvG1m2628X69Gf8AsISn+bV0+jfHP4qaWV8vxbc3Kjqt3FHMD9Sy5/WgD7+or498PftWeLrUqmt+H9J1JB95oWeBz/6EP0r0jw7+1L4Evgq6xp+r6RIerGITxj8UO7/x2gD3qiuH0P4ufDXWQv2PxnpIY/w3E3kNn0w+K6WLxDoEsXmxa5pjx/3lu0I/PNAGnXz/APtmeAf7b8JQ+MtPg3X+jgrchRzJbMeT/wAAPP0LV6d4h+Knw70FT/aXjDSVYf8ALOGcTP8A98pk1Y8EeM/CXxH0O9m0G7XULJXa1uo5ImQ8ryCrAHBB69+aAPzjortPjV4Hm+H/AMQb/Qir/Yi3n2EjfxwMTt57kcqfda4ugArs/gx45ufh94+stejLtZk+TfxL/wAtIGPzceo4Ye4rjKKAP1Asbq3vrKC9s5kmt541likQ5DqwyCPqDU1fOH7F/wAQ/wC0dHm8A6pPm6sFM2nFjy8GfmT6oTkex9q+j6ACiiigAooooAKKKKACvLf2mPiD/wAIJ8PJhZTBNZ1Tda2IB+ZMj55f+Ag/mVr1CaSOGJ5pXWONFLOzHAUDqSa/Pv4++PZPiB8RLvU4nY6Za5ttOQ9PKU/f+rHLfTA7UAef98kknuTRRRQAVc0PS77W9Zs9H02EzXl5MsMKDuzHA/DufaqdfT37FPw/8ye5+IWpQfJHutdLDDq3SSUf+gA/71AHtulWug/Bv4QBZnH2PR7QyTuOGuJj1I/2nc4H1A7V8F+LvEWpeJ/FV94k1KZje3k5mJVj+7/uqvoFAAH0r3T9s/4hf2prsPgPTJ82mnMJtQKnh7gj5UP+4Dn6t7V86UAe0fDf9o3xt4XhisdYEfiPT0AAF05W4Uegl5z/AMCB+te3eG/2nfh3qSouqLqeiyn73nW/moP+BR5P6V8U0UAforovxS+HWsECw8ZaM7Hoslysbfk+DXXW80NxEs1vLHLGwyrowYEexFfmPo2l32tavaaTpts1ze3cqwwRKOWYnj/9favvrwFoOh/Bv4S+Vf3apBYwtdajdH/lpKQNxA+uFUew70AM+PfxKtfhv4Oe8Qxy6xeZi063bnL45dh/dXOT6nA718C6pfXmqalc6lqNzJdXlzI0s00hyzsTkk10nxY8c6l8QvGd14gvy0cRPl2duTkW8IPyr9e5Pck1ydABRRRQAUUUUAFFFFABRRRQAUUUUAFN2r/dX8qdRQAgAHQV6Z+zj8QG8A/EO3mupSuj6jttb9c8KpPyyf8AASfyLV5pQaAPuL9qzwAvjT4enV9NhEuraMrXMBQZM0OMyRj14G4e6+9fDor7X/ZF+IP/AAlXgc+G9Rn36toirH85yZrboje+Pun6D1r56/aY+H58CfESY2cOzR9V3XVlgfKhJ+eL/gJPHsRQB5bRRRQBreD/ABBqHhXxPp/iHS5Nl3YzCVOeHH8SH2YZB+tfox4K8Raf4s8K6d4i0uTfa3sIkUd0P8Sn3ByD9K/NGvov9jD4hf2Xr03gPUpsWeosZrAseEnA+ZP+BgZ+q+9AH13RRRQAUUUUAFFFU9c1Oy0XR7zVtRmWCzs4Wmmkb+FVGTQB4l+2J8Qf+Ed8HJ4S02fbqetKRMVPzRWo4Y+28/KPbdXxlXSfEzxbe+OPG+o+Jb3cpuZMQRE58mEcIn4Dr7kmuboAKKKKAN74f+F7/wAZ+MdO8N6cCJryUKz4yIoxy7n2C5NfcvxC1/R/g98IS+nxIi2Nutnpluf+WkxGFz692Y+xrgP2NPh9/YvhiXxrqVvtv9XXZaBhzHbA9fbeRn6Ba8c/as+IX/CZeP20uwn36PorNBDtPyyzdJJPfkbR7DPegDyS+urm+vZ728mee5uJGlmkc5LuxySfqTUNFFABRRXpf7Ofw7b4hePoobuMnRtPxcag3Z1z8sX1Yj8g1AHt37Hvwv8A7K0weP8AW7fF/exldNjccwwHrJ7M/b/Z/wB6uD/a5+KH/CSa+fBei3GdI0yX/S5Ebi5uBxj3VOnu2fQV7P8AtPfEhPAHgldH0eRIda1OMw2qpx9mhAw0gHbA4X3+lfDZyTkkk9ye9ABRRQaAJLW3uLu5jtbWCW4nlYLHFEhZ3Y9AAOSa9U8G/s9/ErxFsln0uLRLVv8AlrqMmxse0Yy35gV61+yF8KJNMgX4geIbUpd3EeNKgkX5oo2HMxHYsOB6DJ71rfGT9o6z8I+ILnw74b0qHV7y1+S4uZZisMcndAAMsR35HPFAFHwz+yj4bt4Q3iPxFqWoTEcpaKsCKfbO4n9PpXE/Ev8AZh8Q6Qsl94MvRrlquWNpNiO5Uex+6/8A46fY1xPif49fFDXZw/8AwkTaZEG3LFp0YhUfjyx/E16R8L/2or21MWn+PrH7XFwv9o2aBZF93j6N9Vx9DQB84ajZXmm3stjqFpPaXUJ2yQzxlHQ+4PIqCv0E1XRPhl8ZvDwuiLDWYdu1Ly2bbcW59N33lP8AssMe1fN3xV/Zv8UeGfO1Dwuz+IdLXLeWi4uol906P9V59qAPDKKWRXjkaORWR1O1lYYKn0I7UlABRRRQAUUUUAFFFFAHU/CnxleeA/HWn+I7Xc0cL7LqIH/XQNw6/lyPcCvtP40eEbD4rfCg/wBlSRT3BiW/0i4HRn25Az6OpKn6j0r4Dr6u/Yr+IX2qxuPh9qc+ZrYNcaYWP3os5eMf7pO4exPpQB8pyxyQyvFLG0ciMVdGGCrA4II9c02veP2w/h9/wjvjFPF2nQbdM1pj54UcRXQGW/77HzfUNXg9ABU1jdXFjewXtnM0NzbyLLDIpwUdTkEfQioaKAP0U+DPje38f+ALDX49q3RXyb2If8s51+8PoeGHsRXZV8O/sofED/hD/H66RfzbNI1tlgk3HCxT/wDLOT267T/vA9q+4qACiiigAr5i/bW+IHlW9t8PdNmw8oW51MqeiZzHGfqRuPsF9a+gPH3iew8HeENS8SakwEFlCXCZ5kfoqD3LED8a/OfxNrV/4i8QX+u6pKZby+naaVuwJPQewGAPYCgDOooooAK7n4G+BJviD8QbPRir/wBnxH7RqEg/ggU8jPqxwo+ue1cNX3V+zN4Di+H/AMNhqGqolvqmpILy/eTjyYwMpGT2Crkn3JoAd+0p46h+Hnw0NjpLJb6nqKGy0+NOPJQLhpAOwVcAe5WvhOu8+O3jyX4g/EO81dGb+zoP9G06M/wwqfvY9WOWP1A7VwdABRRRQAV91fsu+HLXwj8FrPUrhRHPqUbaldyEchSMoPoEA/EmvhRvun6V+iXg6Eat8ENLttPZGN14fSKEg8bmg2jn60AfC/xV8Y3njzx1qPiO7ZhHM+y1iJ4igXhFH4cn3Jrlq7SX4S/Ey3uzZP4J1lpUO07INyHHcMPlI98113hT9nD4la1IjX1laaHbnrJeTgsB7ImTn64oA8dALMFUEknAAGSTX01+zv8As/TTy23ivx9aGOBSJLPSpR8znqHmHYeid+/ofUfhb8EPBfw5QazeyLqmqQLvbUL0BY4MdSiH5U/3iSfeuE+OX7SFraRT6D8PJlubo5SbVsZji9RED95v9roO2aAN79pr4zQ+D9Ol8J+GblW8QXEe2aWMgiwjI6/9dCOg7dfTPxkzMzFmYsxOSSckmn3M81zcSXNzNJNPK5eSSRizOxOSST1NR0AFFFFAGp4Y8Q654Z1RNU8P6pdabdr/AMtIHxuHow6MPYgivpv4UftP2l0YtN+INqtnKcKNTtUJib3kQcr9VyPYV8oUUAfe/wAQfhX8P/irpi6vCYI7udN0Gr6cykv6bsfLIPrz7ivk34r/AAd8YfD2V7i+tft+kbvk1G1UmMDtvHVD9ePQmsf4cfEbxZ4Av/tPh7UmSFmzNZy5e3m/3k7H3GD719dfCX46eEfiBEmkaosWkaxKuxrK6YGK4z1Ebnhs/wB04P1oA+GKK+vvjJ+zXpes+frHgRotK1A5Z7B+LaY/7J/5Zn/x32FfKPiLRNX8O6tNpOuafcafewnDwzLg/UdiPcZFAGfRRRQAUUUUAFaXhbXNQ8N+I7DXtLk8u8sZ1miPYkdVPsRkH2NZtFAH6D30Gg/Gj4OYjZfsurWoeJjy1tcL0/FHGD64PrXwLrul32h61e6PqcJhvbKZoZ0PZlOPy7j2Ne7/ALGfxC/sfxJL4H1KfFjqreZZFjxHcgcr/wADA/NR61vftq/D3Bt/iFpkHHy22qBR+Ecp/wDQD/wGgD5dooooAPxIPqK+9v2afiAPHfw6gN5Nv1jTMWt8CeXIHySf8CUfmGr4Jr0T9nvx63gD4jWl9PIy6VeYtdQXsI2PD49VOD9MjvQB+gVFIjLIiujBlYAqQcgj1ooA+Qf2z/iB/a3iODwNp0+bPS2Et8VPD3BHC/8AAFP5sfSvnivVfjn8IfF/gvV73Wbnzta0i4neU6mi7mBY5PnAfdbJ6/dPr2ryqgAooqfT7O61G/t9PsYHnurmVYYYkGS7scAD8TQB61+yr8Pf+E08fLqmoQb9G0Vlnm3D5ZZuscfvyNx9hjvXs37ZHxC/sHwpH4N02fbqOsITdFTzFag4I/4GRt+gau++H3h/R/hB8JBFezIiWNu15qdwP+WkpGXI9eyqPQCvhn4ieKr7xr4y1HxLqGRJdy5jjzkRRjhEH0GPxyaAMCiiigAooooAK9k+Bnx31T4eWH9halYtq+h7i0MYk2y2xPJCE8FSedp79CM143RQB9kr+1X4DMO5tF8RK/8Ac8mI/r5mK5nxL+1kvltH4b8IsH/hl1C4GB/wBP8A4qvlyigDsviD8T/G3jpiviDWpXtN2Vs4B5UC/wDAR976tk1xtFFABRRRQAUUUUAFFFFABR3B7jpRRQB7p8Gv2idf8KmHSfFfn65owwqyls3Vuvsx++o9Dz6HtX0jrGj/AA7+Nfg6ObdbapakHyLuA7bi1f0B6ofVSMHuDX59Vv8AgTxl4i8Ea0ureHNRktJuBLH1imX+669GH6jsRQB2Hxl+C3ib4dzPe7W1TQS3yX8Kf6sdhKv8B9+h9e1eYV9z/Bv43eGfiNbLourRwaZrkibJLKYgw3ORz5ZP3s/3Tz9etcH8b/2bYrjz9e+HcaQzcvNpLNhH9TCT90/7J49COlAHypRU19a3VjeTWd7by21zC5SWGVCrow6gg8g1DQAUUUUASWtxPa3UV1bSvDPC6yRSIcMjKcgj3BFffnwu8SaX8XfhGG1OKOVrmBrHVbf+7Ltw2PTIIYemR6V+f9etfst/EH/hCfiFHZ30+zRtYK21zuPyxSZ/dy/gTg+zH0oA4j4leEr7wP411Hw3f5ZrWT9zKRgTRHlHH1H65Fc5X2f+2B8PD4l8Hr4r02DfqmioWlCj5pbXqw9yv3h7bq+MKACiihQWYKoJYnAAGST6UAfbX7Inj7/hKfAH9gX85fVNDCwncctJbn/Vt+GCp/3R60V5p+zz8FvHqGbxJcaxc+EFubbyoVEQa4mUsrZZDjavyjrz7CigD61ljjljaKVFeNwVZWGQwPUEV4B8Xv2a9E14zat4Kki0XUWyzWbA/ZZT7Acxn6ZHsOtfQNFAH5qeMfCfiLwfqraZ4j0m40+4Gdu8ZSQeqMOGH0Ne9/sY/Dg3d/J8QtWt/wBxblodLVx9+To8v0HKj3LelfT/AIh0LR/EWmvpuuaZa6jaP1iuIw4+oz0PuOan0jTrHSNLttM0y1itLK2jEUMMYwqKOgFAHh/7a6+J3+HVoulQl9EFyH1Z4yd6gY8vI/ubs5PqFr4zr9QL21t72zms7yGOe3nQxyxSLlXUjBBHcEV8JftFfCq4+HPibz7BJJPDt+5aylPPkt1MLH1HY9x7g0AeWUVPYWd3qF3HZ2NrPdXMhwkUMZd2+gHNdmvwf+KDWv2geB9Y2YzgxAP/AN853fpQBwtFWtV03UNJvXsdUsbqxuk+9DcRNG4/A81VoAKKKKACiiigAooooAKKKKACiiigAooooAKKKTPNAC0UUUAKjMjq6MyOpBVlOCCOhB7V9IfA39o6503yNA+IMsl1Z8JDqoBaWIdhKBy4/wBoc+ua+bqKAPvf4qfCzwf8WNEj1S3mgh1F4g1nq9phw69g+OJE/UdiK+L/AIj+A/EngDXDpfiGyMe7Jt7mP5obhfVG/mDyO4re+Dfxc8SfDe+Edq5v9FkfNxp0r/J7tGf4G/Q9xX2Do2r+APjZ4Hki8uDUbOQAXFpMNs9rJ2yOqsOzDg9jQB+fNFet/HP4I638PZpNU0/zdU8OM3y3IX95bZPCygf+hDg+1eSUAFdJ8OPBOuePfE0OhaHBukb5p52B8u3j7u59PQdSeBVr4XfD3xF8Q9eXTdDt8QoR9qvJAfJt19WPc+ijk/rX3Z8LPAGg/Dzw0mj6LFudsNdXUgHm3Mn95j6eg6AUAbXh3S20vw1YaNdXkmpNbWqW8lxOo3T7VwWYdOa+E/2ifh8/w/8AiDcW1tERo9+WudObHCqT80f1QnH0K19/Vi+K/CnhzxVFaxeItHtdTjtJvOgWddwR8YzjuMdjwaAPgr4ZfC3xh8QblRomnNHYhsSahcgpAnrg/wAR9lzX118Ivgb4S8AiK/ljGs62ACb25QYiP/TJOi/Xk+9eo20EFrbpb20McMMahUjjUKqj0AHAFSUAFFFFABRRRQAUUUUAFYvjfwxpPjDwxeeH9atxNaXSYJH3o2/hdT2YHkGtqgnAyeBQB594P8HeBPg54Qub2PyrWKCLffandYM0uPU49eAq+3Ga4Nv2qfAg1HyRpGuta7sfaPKTp67N2a8e/aj+Kr+NvEreH9HuD/wj2mSlQVPy3cw4Mh9VHIX8T3rxegD9Brm2+HXxs8GFlNrq9m2VWZBsuLR8dsjcjex4PuK+KvjB4B1L4c+MZtDvmM1uw82yutuBPCTwfZh0I9fYitL9nnxlf+DvifpUtvOwsdQuI7O+hz8skbttBx6qSCD9R3r7Z8eeAfDnjW80W616189tIu/tMI4w/HKN6qSFJHfaKAPnn4B/s7W+saVb+JvHqzrb3CiS10xGMbMh5DysORnsowcdT2r2l/AvwXsZP7Hl0PwlDMfl+zymLzT+DHdmuY/ag+Lv/CD6OPDnh+dR4ivos715+xQnjf8A7x5Cj8ewz8UTM80zzTO0srsWd3O5mJ6kk8k0AfZvxI/Zo8H63ZSXPhEnQNR2lo0DNJbSH0Kkkr9VPHoa+RPFWgat4X1+60LXLN7S/tX2yRtyCOzKe6kcg969i/Zk+MWq+HfEll4V1++lu9AvpBBC0zlms5GOFKk/wE8EdBnI759N/bW8G2+oeC7fxlbwqt9pUqwzuBy9u7YAP0crj/eNAHx7RRRQAUUUUAFFFFABRRRQA6NlWRGZBIoYEqejD0r7g8H6z8JPjX4Zi0qfSbAXcEIRtPmQR3FsAMZiZcEqOxU/UDpXw7U1ldXVjeRXllcTW1zCweKaJyjow7gjkUAe/fFj9mfW9FEup+CJ5NasRljZSYF1GP8AZPST9D7Gvn64hmtriS3uIZIZo2KyRyKVZCOoIPINfSvwe/aaubXydI+IcbXMPCpqsCfvF/66oPvf7y8+xr2Lxx8O/h58XtEj1aNreSaVP9G1fT2XzPYMRw4H91untQB8C0V6T8Wfgx4w+H0kl1cW/wDaejA/LqFqhKqP+mi9UP149682oAK1/B/ibXPCWuw614f1CWyvIj95eVde6uvRlPoayKKAPur4JfGTQPiZp50fVIbey13yitxYyYMVyuPmaPP3h6qeR7jmue1v9l7wjf8AjT+1LXUbrT9Ff55tMhUffz0SQ/cQ+mCR2I7fHdldXNleQ3lncS29zA4kiljYq6MOhBHQ19vfsxfFeb4haDPpmtFRr+mKvnOowLmI8CXHY54YeuD3wAD1Dwv4f0bwxo0Oj6Dp0FhZQj5Yolxk9yT1YnuTya06KKACiiigAooooAKKKKACiiigAooooAK8x/ai17UPD3wY1i60xmjuLgx2nmr1jSRgrEenGR+NenVg/EPwxZ+MvBeqeGr5ikV9AUEgGTG45Vx9GAP4UAfmuOlFbnjnwnrngvxDPoev2b29zETtbB2TL2dG/iU//WPNZ+h6XqOt6vbaTpNpLd311II4YYxksT/Iep6AUAdf8B/CF/4y+Juk2NpG32e1nS8vJccRRRsCSfckBR7mvtn4wePtO+Hfgy41y82y3LfurK2zgzzEcD6DqT2A+lY/wd8C6P8ACL4ezSahcwLdmM3Wr3zcLlRnaD/cUZA9eT1NfIHxy+I158R/GkupMXi0u2zDp1uT9yPP3iP7zdT+A7UAcj4i1jUvEGuXmtavctc315KZZpG7k9h6ADgDsAKoUUUAWdJt7q81WztLKJ5bqadI4UQZZnLAKB+Nff8A8dNM1DVPglr+mWtpPfX8tiqrDChkeRwyngDknIrxn9jr4WnKfEXXbfHBXSIXX8GnI/ML+J9K9a+I3xu8B+Bda/sbVbq7ur9VDSw2UPmGHPTeSQAfbOaAPhTXNB1zQZlh1vR9Q0yRvurd27xE/TcBWdX6BeFvH3w1+K9jNo9vcWmoGRD5um38G2Qr3IVuuPVScV84ftKfBJfAo/4Sbwz5svh+WQJNAxLNZOx456mMngE8g4BzkUAeGUUUUAFFFFABRRX0z+yf4f8AhX4k8KX2l65Z2V/4knkcTwXn3/J/hMPoMdSvzZ68YoA+ZqK+lPit+zBfWYl1L4f3TXsAyx026cCVR6RyHhvo2D7mvnPU7C+0u/lsNSs57O7hbbJDPGUdD7g80AV66f4eePfFPgPU/t3hzUntwxBmtn+aCcejp0P1GD71zFFAH2/8Jfj/AOE/G8cek66sWh6xKNhguGBt7gnjCOeOf7rYP1rK+Lv7NugeIfO1Twc8Wh6m2Wa2x/oszfQcxn3Xj2r41r1/4RfHzxZ4I8nTtSZ9d0RcKLeeT99Cv/TOQ8/8BbI9MUAed+M/CfiLwdq7aX4k0uewuBnYXGUlH95GHDD6ViV+gmheIfhv8aPC8loBaapCVzPY3S7Z7c+uOqn0ZT9DXhfxL/Zd1i2v/tPgK8jvrKRubS9lEcsH0fo6/XB+tAHzfXvP7ENrdS/FTULuIMLeDSpFmbtlpE2j/wAdJ/CqWm/sx/Ey5mVbr+xrGMn5nkuy+B64VTmvqD4LfDXSvhp4YOm2cpu765YSX14y7TM4GAAOyjsPcnvQB3VFFFABRRRQAUUUUAFFFFABRRRQAUUUUAFFFFAGV4l8OaD4lsfsXiDR7LU7cHKpcwh9p9QTyD7is7wd8P8AwZ4Pmln8N+HbHTppRh5Y0JkI9NzEkD2ziumpGztOODjigD5L/bD+KJ1HUG+Huh3B+x2rhtVkQ8SyjkQ/Rep/2sDtXzdWl4qhvLfxRq0GoBxdx30yz7+u/ed2fxrNoAK9N/Z4+GM3xG8YBbuN10GwKyahKON/92FT6t39Bk+lcV4M8N6r4u8TWXh7RoPNvLuTaufuov8AE7HsoHJr7ptYfC3wM+EZ3N/otjHukfgS3ty3/szHgegHoKAM34//ABMsfhd4NisNJSAazdReTptsoG2BAMeaV/ur0A7nA6Zr4Vvbq5vbya8vJ5Li5nkaSWWRss7k5JJ7kmtjx74q1Xxp4qvfEWsS77m5f5UB+WFB92NfYD+p71hUAT6de3mm6hBqGn3Mtrd28gkhmibayMOhBr7+8Aapa/Ff4KW0+rQow1Wyktb1AOBIMo5Hp8w3D04r8+uc4AJPYDvX6B/s5+F77wj8I9H0vU1Md64e5mjPWMyMWCH3AIB980AfA2r2MumateabP/rbSd4H+qMVP8qq19K/EX9mbxdf67quuaPrel3zXl1Lci3lDQv87FtoPIJ5xzivAvFvhjxB4T1VtL8RaVc6ddDlVlX5XH95WHDD3BoAx6KKKACpLaaa2uI7i2mkhniYNHJGxVkYdCCOQajooA+ivhH+0zquk+TpfjyKTVbMYVdQiA+0Rj/bXpIPfg/Wvedc8O/DX4z+GkvD9j1WEriG/tW23EB9N3VT/ssMeor8/K2vB/irxD4Q1ZdU8OapcafcjG7yzlJB6Op4YexFAHpnxZ/Z78WeD/O1DRQ/iDR1yxeFP9IhX/bjHX6rn6CvGe9fYXwl/aY0TWvK0zxvDHot+cKt4mTayH/a7xn65HuK6v4ofBHwR8RIDq1l5el6pMu9NQsQCk2ehdR8rj3GD70AfCVFd/8AEv4Q+NvAUzvqemNd6cD8moWYMkJH+1xlD7MB9TXAJ87BU+ZicADkmgDofhpd3Vj8QvD9xZTTQzjUYFDROVYgyKCMjsRxiv0lr47/AGX/AIN65qPiqw8ZeIrCbT9J0+QXFrHOhWS6lHKEKeQgPOT1wAO9fYlABRRRQAUUUUAFFFFABRRRQAUUUUAFFFFABRRRQAUUUUAFFFFAHzl+0p8CL3xLqkvjDwZHG+oygG+sCwTzyBjzEJ43YHIOM9c56/OkPwx+IkuoLYL4K1wXDNtAa0ZVB92Pyge+a/RiigDyf9nf4S23w30J73UjFP4hvUH2uZeVgTqIkPoOpPc+wFfNn7TfxNfx74xaw06YnQNKdo7UA8TydGmPrnovt9TX2t4wgurrwlrFrZZ+1TWE8cODg7zGwXH44r8ztrL8rAhl4IPUGgAoors/g54A1D4i+M4NEtd8VomJb+5A4ghB5/4EegHr7A0Aem/sj/Cw+ItaXxtrlvnSdOl/0KNxxc3A/ix3VP1bHoa9n/aA+Nlj8OFi0nTbeHUvEE67/JdyI7dOzSY5yey8Z68d9r4l+K9B+Dnwxj+w20MfkRC00mxBx5kmOM98D7zH+pr4L13VdQ1zWLvWNVunur67lMs0rnlmP8h2A7AAUAe8+Gf2qvFVvqKnxFoel31iW+cWatDKg9tzMCfY4+or3/ULLwR8cPhusiMt3Y3KnyJwuJ7OYfqrg9R0I9Qa/PqvoD9iPxFeWfxBvvDe9msdRs2nKZ4WWMjDfipIP4elAHjHjfw3qHhHxXqPhzVFAurKYxlgOJF6q49mUg/jXV/s+eBNL+IXxAGh6xqElnaR2r3DLEwWWcqQNiE5wfmyeDwDXoP7c2lwW/jzRNViULJe6e0cuB94xvwfybH4V8/W089rcR3FtNJBNGwaOSNirIfUEcg0AfSPxD/ZY1C1SS88D6uL5BkixviEk+iyD5T+IH1r578RaDrXh3Un07XtLu9Nu16x3EZUkeoPRh7jIr2n4YftL+J9B8qx8WwnxBYLhfPyFukH+90f8cH3r6J0XxJ8MfjFoZsQ2n6whXdJY3aBbiE+u0/MD/tKfxoA/PyivqX4lfsso3m33gHVNh5b+z79sj6JL1H0YH6185+LfCviLwnfmx8R6Pd6bNn5fOT5X91YfKw+hNAGNXf/AAp+Lfi74d3SJpt2bzSi2ZdNuWJiYd9neM+4/EGuAp0UcksqRRRvJI7BURBlmY9AB3NAH6O/DPxnpPxB8HW/iHS0dIZi0U0Eo+aKRfvIex69e4Irah0jSoZfNh0yyjkznekCg5+oFcd+z/4Rm8E/CvSdHvI/Lv3Vrm8X+7LIclT7gbV/4DXfUAFFFFABRRRQAUUUUAFFFFABRRRQAUUUUAFFFFABRRRQAUUUUAFFFFABRRRQAV8s/tBfs96pd65deKPAdvHcJduZbvTQwR1kPLPFnggnkrxgnj0H1NRQB+e2jfBz4mapqsenR+ENStWdtrTXURiijHcs54x9MmvtL4PfD7Sfhp4OXS7Z0lun/faheEYM0mOT7KOgHYe5NdvUN/bpeWM9pJkJPG0bY64YYP8AOgD4A+PfxCuPiH49uNQV2GlWha302I9BGDy5H95zyfbA7V59Wp4u0G+8MeJtR8P6lGY7qxnaJ8jG4A8MPYjBHsay6ACvrn9jL4czaTpM3jzVoTHdalF5WnxsOUt8gl8f7ZAx7DPevHv2bvhXN8QvFAvdShdfDunOGu3IwLh+ohU+/VvQe5Ffc09qDpsllaubMGExRPEoHlcYBUdOO30oA+KP2wPFdt4j+Kh0+xlWW20W3+yF1OQZiS0mPocL9VNeMV7743/Zg8bWE81z4f1Kz8QRMxbEjeRcMTychjtJ99wryHxH4K8X+HHZdc8NarYheryWzeX/AN9jK/rQBgVLaXFxaXMd1aTy288bbo5YnKOh9QRyKhyM4zz6UtAHvHwx/aW8VaB5Vj4rh/4SGwGB5xIS6Qf73R/+Bc+9fTXhLxX4D+K3h+YWD2erWwA+02V3CC8RPTfG3T2IyPQ18I/D3wP4k8ea0mmeHdPec5HnXDAiGBf7zv0H06nsK+6vg18N9H+GvhkabYH7RezkPfXjLhp3A/RRzgf1JoA5jW/2b/hbqV0biPTL3TsnJjs7tlT8mzj8MVueA/gx8PfBd+mo6TovnX8f+ruruUzOh9Vzwp9wAa9DooAKKKKACiiigAooooAKKKKACiiigAooooAKKKKACiiigAooooAKKKKACiiigAooooAKKKKACiiigDzL43/CDw58RbP7dcvJp2sW0REV9AgYso52Op++PTkEdjXy54E+EMfiLx5/wjlxr7wxRyESSx2o3MAecAvwfzoooA+2vCPh3SPCnh600HQ7RbaxtU2oo5LHuzHuxPJNa1FFABQRkYPIoooAwNV8F+D9VJOpeF9Guyeplso2J/HFZkXwr+G0Uokj8DeH1cHIP2GPj9KKKAOq06xstOtVtdPs7e0gX7sUEYRR+A4qxRRQAUUUUAFFFFABRRRQAUUUUAFFFFABRRRQAUUUUAFFFFAH/9k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data:image/jpg;base64,%20/9j/4AAQSkZJRgABAQEAYABgAAD/2wBDAAUDBAQEAwUEBAQFBQUGBwwIBwcHBw8LCwkMEQ8SEhEPERETFhwXExQaFRERGCEYGh0dHx8fExciJCIeJBweHx7/2wBDAQUFBQcGBw4ICA4eFBEUHh4eHh4eHh4eHh4eHh4eHh4eHh4eHh4eHh4eHh4eHh4eHh4eHh4eHh4eHh4eHh4eHh7/wAARCADFAT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snxl4g0/wr4X1DxDqkmy0sYTK+OrHso9ycAe5rWr5H/bR+IX9o6zB4C0yfNrYMJ9RKnh5yPkjP8Aug5Puw9KAPL5vi/48/4T288YWeuXNpd3UmTbht0AjH3YjGflKgcevU5zX0j8If2jvD3iZodK8WLFoOqthVmLf6LM3sx+4fZuPevjCigD9RUZXUMrBlIyCDkEUtfB3we+OPirwA8VhO76zoQIBsp5PmiH/TJz93/dOV+nWvsz4c+OPD3j7QF1nw9dGWINsmiddskD4zscdj+h7UAdLRRRQAUUUUAFFFFABRRRQAUUUUAFFFFABRRRQAUUUUAFFFFABRRXmnxt+MGhfDS0S3ljOoa3cRl7axRsYXoHkb+Fc/iccetAHf6zqmnaNps2patfW9jZwrukmnkCIo+pr5l+LX7TzMZtL+HlvheVOq3Mf6xRn+bflXhfxI+Inir4gal9r8Q6gzxI2YLOLKwQ/wC6vr/tHJ965OgD3f8AZs+MGraX8RHsfFms3V9p+uyBJJ7qYv5Fx0RwT0U/dOMDoe1fZ9flzX3V+y78Rf8AhOPASWWoT79b0gLb3W4/NKmP3cv4gYPuD60AeuUUUUAFFFFABRRRQAUUUUAFFFFAHH/GPxta+APAN/4gm2tcKvlWUTf8tZ24QfQdT7A1+eGoXl1qF/cX97M891cytLNKxyXdjkk/ia9d/av+IP8AwmHj5tH0+ffo+iM0ERU/LLP0kf3wRtH0J7143QAUUUUAPt4Zrm4jt7eJ5ZpXEccajJdicAD3Jr9C/gf4Hh8AfDyw0TapvnH2i/kH8c7D5ufQcKPZa+bf2N/AH9veL5PGGoQbtP0ZgLbcOJLojIP/AAAHP1K19XzeLPDcPitfCs2s2cWtNCJks3k2uykkDGep46dcc4oA26KKKACiiigAoorhfiP8WfA/gF/s+u6ruv8AbuFlap5s5HbIHC/8CIoA7qivlrxH+1m+5k8O+EFx/DLf3PX/AIAg/wDZq4TV/wBpb4oXpb7LdaZpqnoLezDEfjIWoA+4KK/PXUPjH8UL5iZvG2qpnqIXWIfkgFYtz478b3H+u8Ya+/8A3EJR/JqAP0kor80H8U+KJP8AWeJtbf8A3tQlP/s1NXxJ4jU5XxDrCn2vpR/7NQB+mNFfm1Z+OvG1m2628X69Gf8AsISn+bV0+jfHP4qaWV8vxbc3Kjqt3FHMD9Sy5/WgD7+or498PftWeLrUqmt+H9J1JB95oWeBz/6EP0r0jw7+1L4Evgq6xp+r6RIerGITxj8UO7/x2gD3qiuH0P4ufDXWQv2PxnpIY/w3E3kNn0w+K6WLxDoEsXmxa5pjx/3lu0I/PNAGnXz/APtmeAf7b8JQ+MtPg3X+jgrchRzJbMeT/wAAPP0LV6d4h+Knw70FT/aXjDSVYf8ALOGcTP8A98pk1Y8EeM/CXxH0O9m0G7XULJXa1uo5ImQ8ryCrAHBB69+aAPzjortPjV4Hm+H/AMQb/Qir/Yi3n2EjfxwMTt57kcqfda4ugArs/gx45ufh94+stejLtZk+TfxL/wAtIGPzceo4Ye4rjKKAP1Asbq3vrKC9s5kmt541likQ5DqwyCPqDU1fOH7F/wAQ/wC0dHm8A6pPm6sFM2nFjy8GfmT6oTkex9q+j6ACiiigAooooAKKKKACvLf2mPiD/wAIJ8PJhZTBNZ1Tda2IB+ZMj55f+Ag/mVr1CaSOGJ5pXWONFLOzHAUDqSa/Pv4++PZPiB8RLvU4nY6Za5ttOQ9PKU/f+rHLfTA7UAef98kknuTRRRQAVc0PS77W9Zs9H02EzXl5MsMKDuzHA/DufaqdfT37FPw/8ye5+IWpQfJHutdLDDq3SSUf+gA/71AHtulWug/Bv4QBZnH2PR7QyTuOGuJj1I/2nc4H1A7V8F+LvEWpeJ/FV94k1KZje3k5mJVj+7/uqvoFAAH0r3T9s/4hf2prsPgPTJ82mnMJtQKnh7gj5UP+4Dn6t7V86UAe0fDf9o3xt4XhisdYEfiPT0AAF05W4Uegl5z/AMCB+te3eG/2nfh3qSouqLqeiyn73nW/moP+BR5P6V8U0UAforovxS+HWsECw8ZaM7Hoslysbfk+DXXW80NxEs1vLHLGwyrowYEexFfmPo2l32tavaaTpts1ze3cqwwRKOWYnj/9favvrwFoOh/Bv4S+Vf3apBYwtdajdH/lpKQNxA+uFUew70AM+PfxKtfhv4Oe8Qxy6xeZi063bnL45dh/dXOT6nA718C6pfXmqalc6lqNzJdXlzI0s00hyzsTkk10nxY8c6l8QvGd14gvy0cRPl2duTkW8IPyr9e5Pck1ydABRRRQAUUUUAFFFFABRRRQAUUUUAFN2r/dX8qdRQAgAHQV6Z+zj8QG8A/EO3mupSuj6jttb9c8KpPyyf8AASfyLV5pQaAPuL9qzwAvjT4enV9NhEuraMrXMBQZM0OMyRj14G4e6+9fDor7X/ZF+IP/AAlXgc+G9Rn36toirH85yZrboje+Pun6D1r56/aY+H58CfESY2cOzR9V3XVlgfKhJ+eL/gJPHsRQB5bRRRQBreD/ABBqHhXxPp/iHS5Nl3YzCVOeHH8SH2YZB+tfox4K8Raf4s8K6d4i0uTfa3sIkUd0P8Sn3ByD9K/NGvov9jD4hf2Xr03gPUpsWeosZrAseEnA+ZP+BgZ+q+9AH13RRRQAUUUUAFFFU9c1Oy0XR7zVtRmWCzs4Wmmkb+FVGTQB4l+2J8Qf+Ed8HJ4S02fbqetKRMVPzRWo4Y+28/KPbdXxlXSfEzxbe+OPG+o+Jb3cpuZMQRE58mEcIn4Dr7kmuboAKKKKAN74f+F7/wAZ+MdO8N6cCJryUKz4yIoxy7n2C5NfcvxC1/R/g98IS+nxIi2Nutnpluf+WkxGFz692Y+xrgP2NPh9/YvhiXxrqVvtv9XXZaBhzHbA9fbeRn6Ba8c/as+IX/CZeP20uwn36PorNBDtPyyzdJJPfkbR7DPegDyS+urm+vZ728mee5uJGlmkc5LuxySfqTUNFFABRRXpf7Ofw7b4hePoobuMnRtPxcag3Z1z8sX1Yj8g1AHt37Hvwv8A7K0weP8AW7fF/exldNjccwwHrJ7M/b/Z/wB6uD/a5+KH/CSa+fBei3GdI0yX/S5Ebi5uBxj3VOnu2fQV7P8AtPfEhPAHgldH0eRIda1OMw2qpx9mhAw0gHbA4X3+lfDZyTkkk9ye9ABRRQaAJLW3uLu5jtbWCW4nlYLHFEhZ3Y9AAOSa9U8G/s9/ErxFsln0uLRLVv8AlrqMmxse0Yy35gV61+yF8KJNMgX4geIbUpd3EeNKgkX5oo2HMxHYsOB6DJ71rfGT9o6z8I+ILnw74b0qHV7y1+S4uZZisMcndAAMsR35HPFAFHwz+yj4bt4Q3iPxFqWoTEcpaKsCKfbO4n9PpXE/Ev8AZh8Q6Qsl94MvRrlquWNpNiO5Uex+6/8A46fY1xPif49fFDXZw/8AwkTaZEG3LFp0YhUfjyx/E16R8L/2or21MWn+PrH7XFwv9o2aBZF93j6N9Vx9DQB84ajZXmm3stjqFpPaXUJ2yQzxlHQ+4PIqCv0E1XRPhl8ZvDwuiLDWYdu1Ly2bbcW59N33lP8AssMe1fN3xV/Zv8UeGfO1Dwuz+IdLXLeWi4uol906P9V59qAPDKKWRXjkaORWR1O1lYYKn0I7UlABRRRQAUUUUAFFFFAHU/CnxleeA/HWn+I7Xc0cL7LqIH/XQNw6/lyPcCvtP40eEbD4rfCg/wBlSRT3BiW/0i4HRn25Az6OpKn6j0r4Dr6u/Yr+IX2qxuPh9qc+ZrYNcaYWP3os5eMf7pO4exPpQB8pyxyQyvFLG0ciMVdGGCrA4II9c02veP2w/h9/wjvjFPF2nQbdM1pj54UcRXQGW/77HzfUNXg9ABU1jdXFjewXtnM0NzbyLLDIpwUdTkEfQioaKAP0U+DPje38f+ALDX49q3RXyb2If8s51+8PoeGHsRXZV8O/sofED/hD/H66RfzbNI1tlgk3HCxT/wDLOT267T/vA9q+4qACiiigAr5i/bW+IHlW9t8PdNmw8oW51MqeiZzHGfqRuPsF9a+gPH3iew8HeENS8SakwEFlCXCZ5kfoqD3LED8a/OfxNrV/4i8QX+u6pKZby+naaVuwJPQewGAPYCgDOooooAK7n4G+BJviD8QbPRir/wBnxH7RqEg/ggU8jPqxwo+ue1cNX3V+zN4Di+H/AMNhqGqolvqmpILy/eTjyYwMpGT2Crkn3JoAd+0p46h+Hnw0NjpLJb6nqKGy0+NOPJQLhpAOwVcAe5WvhOu8+O3jyX4g/EO81dGb+zoP9G06M/wwqfvY9WOWP1A7VwdABRRRQAV91fsu+HLXwj8FrPUrhRHPqUbaldyEchSMoPoEA/EmvhRvun6V+iXg6Eat8ENLttPZGN14fSKEg8bmg2jn60AfC/xV8Y3njzx1qPiO7ZhHM+y1iJ4igXhFH4cn3Jrlq7SX4S/Ey3uzZP4J1lpUO07INyHHcMPlI98113hT9nD4la1IjX1laaHbnrJeTgsB7ImTn64oA8dALMFUEknAAGSTX01+zv8As/TTy23ivx9aGOBSJLPSpR8znqHmHYeid+/ofUfhb8EPBfw5QazeyLqmqQLvbUL0BY4MdSiH5U/3iSfeuE+OX7SFraRT6D8PJlubo5SbVsZji9RED95v9roO2aAN79pr4zQ+D9Ol8J+GblW8QXEe2aWMgiwjI6/9dCOg7dfTPxkzMzFmYsxOSSckmn3M81zcSXNzNJNPK5eSSRizOxOSST1NR0AFFFFAGp4Y8Q654Z1RNU8P6pdabdr/AMtIHxuHow6MPYgivpv4UftP2l0YtN+INqtnKcKNTtUJib3kQcr9VyPYV8oUUAfe/wAQfhX8P/irpi6vCYI7udN0Gr6cykv6bsfLIPrz7ivk34r/AAd8YfD2V7i+tft+kbvk1G1UmMDtvHVD9ePQmsf4cfEbxZ4Av/tPh7UmSFmzNZy5e3m/3k7H3GD719dfCX46eEfiBEmkaosWkaxKuxrK6YGK4z1Ebnhs/wB04P1oA+GKK+vvjJ+zXpes+frHgRotK1A5Z7B+LaY/7J/5Zn/x32FfKPiLRNX8O6tNpOuafcafewnDwzLg/UdiPcZFAGfRRRQAUUUUAFaXhbXNQ8N+I7DXtLk8u8sZ1miPYkdVPsRkH2NZtFAH6D30Gg/Gj4OYjZfsurWoeJjy1tcL0/FHGD64PrXwLrul32h61e6PqcJhvbKZoZ0PZlOPy7j2Ne7/ALGfxC/sfxJL4H1KfFjqreZZFjxHcgcr/wADA/NR61vftq/D3Bt/iFpkHHy22qBR+Ecp/wDQD/wGgD5dooooAPxIPqK+9v2afiAPHfw6gN5Nv1jTMWt8CeXIHySf8CUfmGr4Jr0T9nvx63gD4jWl9PIy6VeYtdQXsI2PD49VOD9MjvQB+gVFIjLIiujBlYAqQcgj1ooA+Qf2z/iB/a3iODwNp0+bPS2Et8VPD3BHC/8AAFP5sfSvnivVfjn8IfF/gvV73Wbnzta0i4neU6mi7mBY5PnAfdbJ6/dPr2ryqgAooqfT7O61G/t9PsYHnurmVYYYkGS7scAD8TQB61+yr8Pf+E08fLqmoQb9G0Vlnm3D5ZZuscfvyNx9hjvXs37ZHxC/sHwpH4N02fbqOsITdFTzFag4I/4GRt+gau++H3h/R/hB8JBFezIiWNu15qdwP+WkpGXI9eyqPQCvhn4ieKr7xr4y1HxLqGRJdy5jjzkRRjhEH0GPxyaAMCiiigAooooAK9k+Bnx31T4eWH9halYtq+h7i0MYk2y2xPJCE8FSedp79CM143RQB9kr+1X4DMO5tF8RK/8Ac8mI/r5mK5nxL+1kvltH4b8IsH/hl1C4GB/wBP8A4qvlyigDsviD8T/G3jpiviDWpXtN2Vs4B5UC/wDAR976tk1xtFFABRRRQAUUUUAFFFFABR3B7jpRRQB7p8Gv2idf8KmHSfFfn65owwqyls3Vuvsx++o9Dz6HtX0jrGj/AA7+Nfg6ObdbapakHyLuA7bi1f0B6ofVSMHuDX59Vv8AgTxl4i8Ea0ureHNRktJuBLH1imX+669GH6jsRQB2Hxl+C3ib4dzPe7W1TQS3yX8Kf6sdhKv8B9+h9e1eYV9z/Bv43eGfiNbLourRwaZrkibJLKYgw3ORz5ZP3s/3Tz9etcH8b/2bYrjz9e+HcaQzcvNpLNhH9TCT90/7J49COlAHypRU19a3VjeTWd7by21zC5SWGVCrow6gg8g1DQAUUUUASWtxPa3UV1bSvDPC6yRSIcMjKcgj3BFffnwu8SaX8XfhGG1OKOVrmBrHVbf+7Ltw2PTIIYemR6V+f9etfst/EH/hCfiFHZ30+zRtYK21zuPyxSZ/dy/gTg+zH0oA4j4leEr7wP411Hw3f5ZrWT9zKRgTRHlHH1H65Fc5X2f+2B8PD4l8Hr4r02DfqmioWlCj5pbXqw9yv3h7bq+MKACiihQWYKoJYnAAGST6UAfbX7Inj7/hKfAH9gX85fVNDCwncctJbn/Vt+GCp/3R60V5p+zz8FvHqGbxJcaxc+EFubbyoVEQa4mUsrZZDjavyjrz7CigD61ljjljaKVFeNwVZWGQwPUEV4B8Xv2a9E14zat4Kki0XUWyzWbA/ZZT7Acxn6ZHsOtfQNFAH5qeMfCfiLwfqraZ4j0m40+4Gdu8ZSQeqMOGH0Ne9/sY/Dg3d/J8QtWt/wBxblodLVx9+To8v0HKj3LelfT/AIh0LR/EWmvpuuaZa6jaP1iuIw4+oz0PuOan0jTrHSNLttM0y1itLK2jEUMMYwqKOgFAHh/7a6+J3+HVoulQl9EFyH1Z4yd6gY8vI/ubs5PqFr4zr9QL21t72zms7yGOe3nQxyxSLlXUjBBHcEV8JftFfCq4+HPibz7BJJPDt+5aylPPkt1MLH1HY9x7g0AeWUVPYWd3qF3HZ2NrPdXMhwkUMZd2+gHNdmvwf+KDWv2geB9Y2YzgxAP/AN853fpQBwtFWtV03UNJvXsdUsbqxuk+9DcRNG4/A81VoAKKKKACiiigAooooAKKKKACiiigAooooAKKKTPNAC0UUUAKjMjq6MyOpBVlOCCOhB7V9IfA39o6503yNA+IMsl1Z8JDqoBaWIdhKBy4/wBoc+ua+bqKAPvf4qfCzwf8WNEj1S3mgh1F4g1nq9phw69g+OJE/UdiK+L/AIj+A/EngDXDpfiGyMe7Jt7mP5obhfVG/mDyO4re+Dfxc8SfDe+Edq5v9FkfNxp0r/J7tGf4G/Q9xX2Do2r+APjZ4Hki8uDUbOQAXFpMNs9rJ2yOqsOzDg9jQB+fNFet/HP4I638PZpNU0/zdU8OM3y3IX95bZPCygf+hDg+1eSUAFdJ8OPBOuePfE0OhaHBukb5p52B8u3j7u59PQdSeBVr4XfD3xF8Q9eXTdDt8QoR9qvJAfJt19WPc+ijk/rX3Z8LPAGg/Dzw0mj6LFudsNdXUgHm3Mn95j6eg6AUAbXh3S20vw1YaNdXkmpNbWqW8lxOo3T7VwWYdOa+E/2ifh8/w/8AiDcW1tERo9+WudObHCqT80f1QnH0K19/Vi+K/CnhzxVFaxeItHtdTjtJvOgWddwR8YzjuMdjwaAPgr4ZfC3xh8QblRomnNHYhsSahcgpAnrg/wAR9lzX118Ivgb4S8AiK/ljGs62ACb25QYiP/TJOi/Xk+9eo20EFrbpb20McMMahUjjUKqj0AHAFSUAFFFFABRRRQAUUUUAFYvjfwxpPjDwxeeH9atxNaXSYJH3o2/hdT2YHkGtqgnAyeBQB594P8HeBPg54Qub2PyrWKCLffandYM0uPU49eAq+3Ga4Nv2qfAg1HyRpGuta7sfaPKTp67N2a8e/aj+Kr+NvEreH9HuD/wj2mSlQVPy3cw4Mh9VHIX8T3rxegD9Brm2+HXxs8GFlNrq9m2VWZBsuLR8dsjcjex4PuK+KvjB4B1L4c+MZtDvmM1uw82yutuBPCTwfZh0I9fYitL9nnxlf+DvifpUtvOwsdQuI7O+hz8skbttBx6qSCD9R3r7Z8eeAfDnjW80W616189tIu/tMI4w/HKN6qSFJHfaKAPnn4B/s7W+saVb+JvHqzrb3CiS10xGMbMh5DysORnsowcdT2r2l/AvwXsZP7Hl0PwlDMfl+zymLzT+DHdmuY/ag+Lv/CD6OPDnh+dR4ivos715+xQnjf8A7x5Cj8ewz8UTM80zzTO0srsWd3O5mJ6kk8k0AfZvxI/Zo8H63ZSXPhEnQNR2lo0DNJbSH0Kkkr9VPHoa+RPFWgat4X1+60LXLN7S/tX2yRtyCOzKe6kcg969i/Zk+MWq+HfEll4V1++lu9AvpBBC0zlms5GOFKk/wE8EdBnI759N/bW8G2+oeC7fxlbwqt9pUqwzuBy9u7YAP0crj/eNAHx7RRRQAUUUUAFFFFABRRRQA6NlWRGZBIoYEqejD0r7g8H6z8JPjX4Zi0qfSbAXcEIRtPmQR3FsAMZiZcEqOxU/UDpXw7U1ldXVjeRXllcTW1zCweKaJyjow7gjkUAe/fFj9mfW9FEup+CJ5NasRljZSYF1GP8AZPST9D7Gvn64hmtriS3uIZIZo2KyRyKVZCOoIPINfSvwe/aaubXydI+IcbXMPCpqsCfvF/66oPvf7y8+xr2Lxx8O/h58XtEj1aNreSaVP9G1fT2XzPYMRw4H91untQB8C0V6T8Wfgx4w+H0kl1cW/wDaejA/LqFqhKqP+mi9UP149682oAK1/B/ibXPCWuw614f1CWyvIj95eVde6uvRlPoayKKAPur4JfGTQPiZp50fVIbey13yitxYyYMVyuPmaPP3h6qeR7jmue1v9l7wjf8AjT+1LXUbrT9Ff55tMhUffz0SQ/cQ+mCR2I7fHdldXNleQ3lncS29zA4kiljYq6MOhBHQ19vfsxfFeb4haDPpmtFRr+mKvnOowLmI8CXHY54YeuD3wAD1Dwv4f0bwxo0Oj6Dp0FhZQj5Yolxk9yT1YnuTya06KKACiiigAooooAKKKKACiiigAooooAK8x/ai17UPD3wY1i60xmjuLgx2nmr1jSRgrEenGR+NenVg/EPwxZ+MvBeqeGr5ikV9AUEgGTG45Vx9GAP4UAfmuOlFbnjnwnrngvxDPoev2b29zETtbB2TL2dG/iU//WPNZ+h6XqOt6vbaTpNpLd311II4YYxksT/Iep6AUAdf8B/CF/4y+Juk2NpG32e1nS8vJccRRRsCSfckBR7mvtn4wePtO+Hfgy41y82y3LfurK2zgzzEcD6DqT2A+lY/wd8C6P8ACL4ezSahcwLdmM3Wr3zcLlRnaD/cUZA9eT1NfIHxy+I158R/GkupMXi0u2zDp1uT9yPP3iP7zdT+A7UAcj4i1jUvEGuXmtavctc315KZZpG7k9h6ADgDsAKoUUUAWdJt7q81WztLKJ5bqadI4UQZZnLAKB+Nff8A8dNM1DVPglr+mWtpPfX8tiqrDChkeRwyngDknIrxn9jr4WnKfEXXbfHBXSIXX8GnI/ML+J9K9a+I3xu8B+Bda/sbVbq7ur9VDSw2UPmGHPTeSQAfbOaAPhTXNB1zQZlh1vR9Q0yRvurd27xE/TcBWdX6BeFvH3w1+K9jNo9vcWmoGRD5um38G2Qr3IVuuPVScV84ftKfBJfAo/4Sbwz5svh+WQJNAxLNZOx456mMngE8g4BzkUAeGUUUUAFFFFABRRX0z+yf4f8AhX4k8KX2l65Z2V/4knkcTwXn3/J/hMPoMdSvzZ68YoA+ZqK+lPit+zBfWYl1L4f3TXsAyx026cCVR6RyHhvo2D7mvnPU7C+0u/lsNSs57O7hbbJDPGUdD7g80AV66f4eePfFPgPU/t3hzUntwxBmtn+aCcejp0P1GD71zFFAH2/8Jfj/AOE/G8cek66sWh6xKNhguGBt7gnjCOeOf7rYP1rK+Lv7NugeIfO1Twc8Wh6m2Wa2x/oszfQcxn3Xj2r41r1/4RfHzxZ4I8nTtSZ9d0RcKLeeT99Cv/TOQ8/8BbI9MUAed+M/CfiLwdq7aX4k0uewuBnYXGUlH95GHDD6ViV+gmheIfhv8aPC8loBaapCVzPY3S7Z7c+uOqn0ZT9DXhfxL/Zd1i2v/tPgK8jvrKRubS9lEcsH0fo6/XB+tAHzfXvP7ENrdS/FTULuIMLeDSpFmbtlpE2j/wAdJ/CqWm/sx/Ey5mVbr+xrGMn5nkuy+B64VTmvqD4LfDXSvhp4YOm2cpu765YSX14y7TM4GAAOyjsPcnvQB3VFFFABRRRQAUUUUAFFFFABRRRQAUUUUAFFFFAGV4l8OaD4lsfsXiDR7LU7cHKpcwh9p9QTyD7is7wd8P8AwZ4Pmln8N+HbHTppRh5Y0JkI9NzEkD2ziumpGztOODjigD5L/bD+KJ1HUG+Huh3B+x2rhtVkQ8SyjkQ/Rep/2sDtXzdWl4qhvLfxRq0GoBxdx30yz7+u/ed2fxrNoAK9N/Z4+GM3xG8YBbuN10GwKyahKON/92FT6t39Bk+lcV4M8N6r4u8TWXh7RoPNvLuTaufuov8AE7HsoHJr7ptYfC3wM+EZ3N/otjHukfgS3ty3/szHgegHoKAM34//ABMsfhd4NisNJSAazdReTptsoG2BAMeaV/ur0A7nA6Zr4Vvbq5vbya8vJ5Li5nkaSWWRss7k5JJ7kmtjx74q1Xxp4qvfEWsS77m5f5UB+WFB92NfYD+p71hUAT6de3mm6hBqGn3Mtrd28gkhmibayMOhBr7+8Aapa/Ff4KW0+rQow1Wyktb1AOBIMo5Hp8w3D04r8+uc4AJPYDvX6B/s5+F77wj8I9H0vU1Md64e5mjPWMyMWCH3AIB980AfA2r2MumateabP/rbSd4H+qMVP8qq19K/EX9mbxdf67quuaPrel3zXl1Lci3lDQv87FtoPIJ5xzivAvFvhjxB4T1VtL8RaVc6ddDlVlX5XH95WHDD3BoAx6KKKACpLaaa2uI7i2mkhniYNHJGxVkYdCCOQajooA+ivhH+0zquk+TpfjyKTVbMYVdQiA+0Rj/bXpIPfg/Wvedc8O/DX4z+GkvD9j1WEriG/tW23EB9N3VT/ssMeor8/K2vB/irxD4Q1ZdU8OapcafcjG7yzlJB6Op4YexFAHpnxZ/Z78WeD/O1DRQ/iDR1yxeFP9IhX/bjHX6rn6CvGe9fYXwl/aY0TWvK0zxvDHot+cKt4mTayH/a7xn65HuK6v4ofBHwR8RIDq1l5el6pMu9NQsQCk2ehdR8rj3GD70AfCVFd/8AEv4Q+NvAUzvqemNd6cD8moWYMkJH+1xlD7MB9TXAJ87BU+ZicADkmgDofhpd3Vj8QvD9xZTTQzjUYFDROVYgyKCMjsRxiv0lr47/AGX/AIN65qPiqw8ZeIrCbT9J0+QXFrHOhWS6lHKEKeQgPOT1wAO9fYlABRRRQAUUUUAFFFFABRRRQAUUUUAFFFFABRRRQAUUUUAFFFFAHzl+0p8CL3xLqkvjDwZHG+oygG+sCwTzyBjzEJ43YHIOM9c56/OkPwx+IkuoLYL4K1wXDNtAa0ZVB92Pyge+a/RiigDyf9nf4S23w30J73UjFP4hvUH2uZeVgTqIkPoOpPc+wFfNn7TfxNfx74xaw06YnQNKdo7UA8TydGmPrnovt9TX2t4wgurrwlrFrZZ+1TWE8cODg7zGwXH44r8ztrL8rAhl4IPUGgAoors/g54A1D4i+M4NEtd8VomJb+5A4ghB5/4EegHr7A0Aem/sj/Cw+ItaXxtrlvnSdOl/0KNxxc3A/ix3VP1bHoa9n/aA+Nlj8OFi0nTbeHUvEE67/JdyI7dOzSY5yey8Z68d9r4l+K9B+Dnwxj+w20MfkRC00mxBx5kmOM98D7zH+pr4L13VdQ1zWLvWNVunur67lMs0rnlmP8h2A7AAUAe8+Gf2qvFVvqKnxFoel31iW+cWatDKg9tzMCfY4+or3/ULLwR8cPhusiMt3Y3KnyJwuJ7OYfqrg9R0I9Qa/PqvoD9iPxFeWfxBvvDe9msdRs2nKZ4WWMjDfipIP4elAHjHjfw3qHhHxXqPhzVFAurKYxlgOJF6q49mUg/jXV/s+eBNL+IXxAGh6xqElnaR2r3DLEwWWcqQNiE5wfmyeDwDXoP7c2lwW/jzRNViULJe6e0cuB94xvwfybH4V8/W089rcR3FtNJBNGwaOSNirIfUEcg0AfSPxD/ZY1C1SS88D6uL5BkixviEk+iyD5T+IH1r578RaDrXh3Un07XtLu9Nu16x3EZUkeoPRh7jIr2n4YftL+J9B8qx8WwnxBYLhfPyFukH+90f8cH3r6J0XxJ8MfjFoZsQ2n6whXdJY3aBbiE+u0/MD/tKfxoA/PyivqX4lfsso3m33gHVNh5b+z79sj6JL1H0YH6185+LfCviLwnfmx8R6Pd6bNn5fOT5X91YfKw+hNAGNXf/AAp+Lfi74d3SJpt2bzSi2ZdNuWJiYd9neM+4/EGuAp0UcksqRRRvJI7BURBlmY9AB3NAH6O/DPxnpPxB8HW/iHS0dIZi0U0Eo+aKRfvIex69e4Irah0jSoZfNh0yyjkznekCg5+oFcd+z/4Rm8E/CvSdHvI/Lv3Vrm8X+7LIclT7gbV/4DXfUAFFFFABRRRQAUUUUAFFFFABRRRQAUUUUAFFFFABRRRQAUUUUAFFFFABRRRQAV8s/tBfs96pd65deKPAdvHcJduZbvTQwR1kPLPFnggnkrxgnj0H1NRQB+e2jfBz4mapqsenR+ENStWdtrTXURiijHcs54x9MmvtL4PfD7Sfhp4OXS7Z0lun/faheEYM0mOT7KOgHYe5NdvUN/bpeWM9pJkJPG0bY64YYP8AOgD4A+PfxCuPiH49uNQV2GlWha302I9BGDy5H95zyfbA7V59Wp4u0G+8MeJtR8P6lGY7qxnaJ8jG4A8MPYjBHsay6ACvrn9jL4czaTpM3jzVoTHdalF5WnxsOUt8gl8f7ZAx7DPevHv2bvhXN8QvFAvdShdfDunOGu3IwLh+ohU+/VvQe5Ffc09qDpsllaubMGExRPEoHlcYBUdOO30oA+KP2wPFdt4j+Kh0+xlWW20W3+yF1OQZiS0mPocL9VNeMV7743/Zg8bWE81z4f1Kz8QRMxbEjeRcMTychjtJ99wryHxH4K8X+HHZdc8NarYheryWzeX/AN9jK/rQBgVLaXFxaXMd1aTy288bbo5YnKOh9QRyKhyM4zz6UtAHvHwx/aW8VaB5Vj4rh/4SGwGB5xIS6Qf73R/+Bc+9fTXhLxX4D+K3h+YWD2erWwA+02V3CC8RPTfG3T2IyPQ18I/D3wP4k8ea0mmeHdPec5HnXDAiGBf7zv0H06nsK+6vg18N9H+GvhkabYH7RezkPfXjLhp3A/RRzgf1JoA5jW/2b/hbqV0biPTL3TsnJjs7tlT8mzj8MVueA/gx8PfBd+mo6TovnX8f+ruruUzOh9Vzwp9wAa9DooAKKKKACiiigAooooAKKKKACiiigAooooAKKKKACiiigAooooAKKKKACiiigAooooAKKKKACiiigDzL43/CDw58RbP7dcvJp2sW0REV9AgYso52Op++PTkEdjXy54E+EMfiLx5/wjlxr7wxRyESSx2o3MAecAvwfzoooA+2vCPh3SPCnh600HQ7RbaxtU2oo5LHuzHuxPJNa1FFABQRkYPIoooAwNV8F+D9VJOpeF9Guyeplso2J/HFZkXwr+G0Uokj8DeH1cHIP2GPj9KKKAOq06xstOtVtdPs7e0gX7sUEYRR+A4qxRRQAUUUUAFFFFABRRRQAUUUUAFFFFABRRRQAUUUUAFFFFAH/9k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0" name="Picture 6" descr="Free Thanks PowerPoint Templates and Google Slides Them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28604"/>
            <a:ext cx="7715304" cy="5357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 smtClean="0"/>
              <a:t>Introduction​</a:t>
            </a:r>
          </a:p>
          <a:p>
            <a:pPr fontAlgn="base"/>
            <a:r>
              <a:rPr lang="en-US" sz="2000" dirty="0" smtClean="0"/>
              <a:t>Problem Statement​</a:t>
            </a:r>
          </a:p>
          <a:p>
            <a:pPr fontAlgn="base"/>
            <a:r>
              <a:rPr lang="en-US" sz="2000" dirty="0" smtClean="0"/>
              <a:t>Data Collection​</a:t>
            </a:r>
          </a:p>
          <a:p>
            <a:pPr fontAlgn="base"/>
            <a:r>
              <a:rPr lang="en-US" sz="2000" dirty="0" smtClean="0"/>
              <a:t>Libraries used​</a:t>
            </a:r>
          </a:p>
          <a:p>
            <a:pPr fontAlgn="base"/>
            <a:r>
              <a:rPr lang="en-US" sz="2000" dirty="0" smtClean="0"/>
              <a:t>Raw Data and Clean data​</a:t>
            </a:r>
          </a:p>
          <a:p>
            <a:pPr fontAlgn="base"/>
            <a:r>
              <a:rPr lang="en-US" sz="2000" dirty="0" smtClean="0"/>
              <a:t>Data Cleaning​</a:t>
            </a:r>
          </a:p>
          <a:p>
            <a:pPr fontAlgn="base"/>
            <a:r>
              <a:rPr lang="en-US" sz="2000" dirty="0" smtClean="0"/>
              <a:t>Data Visualization​</a:t>
            </a:r>
          </a:p>
          <a:p>
            <a:pPr fontAlgn="base"/>
            <a:r>
              <a:rPr lang="en-US" sz="2000" dirty="0" smtClean="0"/>
              <a:t>Conclusion</a:t>
            </a:r>
            <a:r>
              <a:rPr lang="en-US" sz="1800" dirty="0" smtClean="0"/>
              <a:t>​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Contents:​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 smtClean="0"/>
              <a:t> </a:t>
            </a:r>
            <a:r>
              <a:rPr lang="en-GB" sz="1800" dirty="0" smtClean="0"/>
              <a:t> </a:t>
            </a:r>
            <a:r>
              <a:rPr lang="en-GB" sz="2000" dirty="0" smtClean="0"/>
              <a:t> Web scraping is a technique  used to extract  data from website with </a:t>
            </a:r>
            <a:r>
              <a:rPr lang="en-GB" sz="2000" dirty="0" smtClean="0"/>
              <a:t>web </a:t>
            </a:r>
            <a:r>
              <a:rPr lang="en-GB" sz="2000" dirty="0" smtClean="0"/>
              <a:t>you can gather information about PlayStation, games, reviews and prices</a:t>
            </a:r>
            <a:r>
              <a:rPr lang="en-US" sz="2000" dirty="0" smtClean="0"/>
              <a:t>​.</a:t>
            </a:r>
          </a:p>
          <a:p>
            <a:pPr fontAlgn="base">
              <a:buNone/>
            </a:pPr>
            <a:endParaRPr lang="en-US" sz="2000" dirty="0" smtClean="0"/>
          </a:p>
          <a:p>
            <a:pPr fontAlgn="base"/>
            <a:r>
              <a:rPr lang="en-GB" sz="2000" dirty="0" smtClean="0"/>
              <a:t>​Play Station is a popular gaming </a:t>
            </a:r>
            <a:r>
              <a:rPr lang="en-GB" sz="2000" dirty="0" smtClean="0"/>
              <a:t>console developed</a:t>
            </a:r>
            <a:r>
              <a:rPr lang="en-GB" sz="2000" dirty="0" smtClean="0"/>
              <a:t> and produced by Sony Interactive and since then, it becomes  a significant player in the gaming industry​​.</a:t>
            </a:r>
          </a:p>
          <a:p>
            <a:pPr fontAlgn="base"/>
            <a:endParaRPr lang="en-GB" sz="2000" dirty="0" smtClean="0"/>
          </a:p>
          <a:p>
            <a:r>
              <a:rPr lang="en-GB" sz="2000" dirty="0" smtClean="0"/>
              <a:t>Play Station has evolved with each new generation bringing advancement to immersive role playing games and thrilling sports</a:t>
            </a:r>
            <a:r>
              <a:rPr lang="en-US" sz="2000" dirty="0" smtClean="0"/>
              <a:t>​.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INTRODUCTION:</a:t>
            </a:r>
            <a:r>
              <a:rPr lang="en-US" b="0" dirty="0" smtClean="0"/>
              <a:t>​</a:t>
            </a:r>
            <a:br>
              <a:rPr lang="en-US" b="0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Play station aims  deliver cutting –edge technology, captivating games, and a platform for gamers t, and  connect complete</a:t>
            </a:r>
            <a:r>
              <a:rPr lang="en-US" sz="2000" dirty="0" smtClean="0"/>
              <a:t>​.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/>
              <a:t>Problem Statement:​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sz="2000" dirty="0" smtClean="0"/>
              <a:t>URL-https://www.amazon.in</a:t>
            </a:r>
            <a:r>
              <a:rPr lang="en-US" sz="2000" dirty="0" smtClean="0"/>
              <a:t>​</a:t>
            </a:r>
          </a:p>
          <a:p>
            <a:pPr fontAlgn="base"/>
            <a:r>
              <a:rPr lang="en-GB" sz="2000" dirty="0" smtClean="0"/>
              <a:t>We collect PlayStation 4 dataset from kaggle</a:t>
            </a:r>
            <a:r>
              <a:rPr lang="en-US" sz="2000" dirty="0" smtClean="0"/>
              <a:t>​.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/>
              <a:t>Data Collection:​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b="1" dirty="0" smtClean="0"/>
              <a:t>Web scraping tools</a:t>
            </a:r>
            <a:r>
              <a:rPr lang="en-US" dirty="0" smtClean="0"/>
              <a:t>​ :-</a:t>
            </a:r>
          </a:p>
          <a:p>
            <a:pPr fontAlgn="base">
              <a:buNone/>
            </a:pPr>
            <a:r>
              <a:rPr lang="en-GB" dirty="0" smtClean="0"/>
              <a:t> </a:t>
            </a:r>
            <a:r>
              <a:rPr lang="en-GB" dirty="0" smtClean="0"/>
              <a:t>    </a:t>
            </a:r>
            <a:r>
              <a:rPr lang="en-GB" sz="2000" dirty="0" smtClean="0"/>
              <a:t>Python</a:t>
            </a:r>
            <a:r>
              <a:rPr lang="en-US" sz="2000" dirty="0" smtClean="0"/>
              <a:t>​</a:t>
            </a:r>
          </a:p>
          <a:p>
            <a:pPr fontAlgn="base">
              <a:buNone/>
            </a:pPr>
            <a:r>
              <a:rPr lang="en-GB" sz="2000" dirty="0" smtClean="0"/>
              <a:t>   </a:t>
            </a:r>
            <a:r>
              <a:rPr lang="en-GB" sz="2000" dirty="0" smtClean="0"/>
              <a:t>   Beautiful </a:t>
            </a:r>
            <a:r>
              <a:rPr lang="en-GB" sz="2000" dirty="0" smtClean="0"/>
              <a:t>Soup</a:t>
            </a:r>
            <a:r>
              <a:rPr lang="en-US" sz="2000" dirty="0" smtClean="0"/>
              <a:t>​</a:t>
            </a:r>
          </a:p>
          <a:p>
            <a:pPr fontAlgn="base">
              <a:buNone/>
            </a:pPr>
            <a:r>
              <a:rPr lang="en-GB" sz="2000" dirty="0" smtClean="0"/>
              <a:t>   </a:t>
            </a:r>
            <a:r>
              <a:rPr lang="en-GB" sz="2000" dirty="0" smtClean="0"/>
              <a:t>   Requests</a:t>
            </a:r>
            <a:r>
              <a:rPr lang="en-US" sz="2000" dirty="0" smtClean="0"/>
              <a:t>​</a:t>
            </a:r>
          </a:p>
          <a:p>
            <a:pPr fontAlgn="base"/>
            <a:r>
              <a:rPr lang="en-GB" b="1" dirty="0" smtClean="0"/>
              <a:t>Data cleaning  &amp; manipulating</a:t>
            </a:r>
            <a:r>
              <a:rPr lang="en-US" dirty="0" smtClean="0"/>
              <a:t>​ :-</a:t>
            </a:r>
          </a:p>
          <a:p>
            <a:pPr fontAlgn="base">
              <a:buNone/>
            </a:pPr>
            <a:r>
              <a:rPr lang="en-GB" dirty="0" smtClean="0"/>
              <a:t>    </a:t>
            </a:r>
            <a:r>
              <a:rPr lang="en-GB" dirty="0" smtClean="0"/>
              <a:t> </a:t>
            </a:r>
            <a:r>
              <a:rPr lang="en-GB" sz="2000" dirty="0" smtClean="0"/>
              <a:t>Numpy</a:t>
            </a:r>
            <a:r>
              <a:rPr lang="en-GB" sz="2000" dirty="0" smtClean="0"/>
              <a:t>​</a:t>
            </a:r>
          </a:p>
          <a:p>
            <a:pPr fontAlgn="base">
              <a:buNone/>
            </a:pPr>
            <a:r>
              <a:rPr lang="en-GB" sz="2000" dirty="0" smtClean="0"/>
              <a:t>    </a:t>
            </a:r>
            <a:r>
              <a:rPr lang="en-GB" sz="2000" dirty="0" smtClean="0"/>
              <a:t>  Pandas</a:t>
            </a:r>
            <a:r>
              <a:rPr lang="en-US" sz="2000" dirty="0" smtClean="0"/>
              <a:t>​</a:t>
            </a:r>
          </a:p>
          <a:p>
            <a:pPr fontAlgn="base"/>
            <a:r>
              <a:rPr lang="en-GB" b="1" dirty="0" smtClean="0"/>
              <a:t>Data Visualization</a:t>
            </a:r>
            <a:r>
              <a:rPr lang="en-GB" dirty="0" smtClean="0"/>
              <a:t>​ :-</a:t>
            </a:r>
          </a:p>
          <a:p>
            <a:pPr fontAlgn="base">
              <a:buNone/>
            </a:pPr>
            <a:r>
              <a:rPr lang="en-GB" dirty="0" smtClean="0"/>
              <a:t>  </a:t>
            </a:r>
            <a:r>
              <a:rPr lang="en-GB" dirty="0" smtClean="0"/>
              <a:t>  </a:t>
            </a:r>
            <a:r>
              <a:rPr lang="en-GB" sz="2000" dirty="0" smtClean="0"/>
              <a:t>Matplotlib</a:t>
            </a:r>
            <a:r>
              <a:rPr lang="en-GB" sz="2000" dirty="0" smtClean="0"/>
              <a:t>​</a:t>
            </a:r>
          </a:p>
          <a:p>
            <a:pPr fontAlgn="base">
              <a:buNone/>
            </a:pPr>
            <a:r>
              <a:rPr lang="en-GB" sz="2000" dirty="0" smtClean="0"/>
              <a:t>  </a:t>
            </a:r>
            <a:r>
              <a:rPr lang="en-GB" sz="2000" dirty="0" smtClean="0"/>
              <a:t>    Seaborn</a:t>
            </a:r>
            <a:r>
              <a:rPr lang="en-GB" dirty="0" smtClean="0"/>
              <a:t>    ​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/>
              <a:t>Libraries used:​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 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/>
              <a:t>Raw data:​</a:t>
            </a:r>
            <a:endParaRPr lang="en-US" dirty="0"/>
          </a:p>
        </p:txBody>
      </p:sp>
      <p:pic>
        <p:nvPicPr>
          <p:cNvPr id="4" name="Picture 3" descr="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84" y="1285860"/>
            <a:ext cx="7082306" cy="43577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/>
              <a:t>Data cleaning:​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36"/>
            <a:ext cx="7935338" cy="443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/>
              <a:t>Data Visualization:​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457203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1928802"/>
            <a:ext cx="3562353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</TotalTime>
  <Words>79</Words>
  <Application>Microsoft Office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Exploratory Data Analysis</vt:lpstr>
      <vt:lpstr>Contents:​</vt:lpstr>
      <vt:lpstr>INTRODUCTION:​ </vt:lpstr>
      <vt:lpstr>Problem Statement:​</vt:lpstr>
      <vt:lpstr>Data Collection:​</vt:lpstr>
      <vt:lpstr>Libraries used:​</vt:lpstr>
      <vt:lpstr>Raw data:​</vt:lpstr>
      <vt:lpstr>Data cleaning:​</vt:lpstr>
      <vt:lpstr>Data Visualization:​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Hello</dc:creator>
  <cp:lastModifiedBy>Hello</cp:lastModifiedBy>
  <cp:revision>5</cp:revision>
  <dcterms:created xsi:type="dcterms:W3CDTF">2024-01-29T16:18:49Z</dcterms:created>
  <dcterms:modified xsi:type="dcterms:W3CDTF">2024-01-30T14:33:55Z</dcterms:modified>
</cp:coreProperties>
</file>