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3850" y="2642070"/>
            <a:ext cx="8791575" cy="84639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Componentes electrónicos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375663"/>
            <a:ext cx="8791575" cy="1600134"/>
          </a:xfrm>
        </p:spPr>
        <p:txBody>
          <a:bodyPr/>
          <a:lstStyle/>
          <a:p>
            <a:pPr algn="ctr"/>
            <a:r>
              <a:rPr lang="es-AR" dirty="0" smtClean="0"/>
              <a:t>Curso Básico Arduino</a:t>
            </a:r>
          </a:p>
          <a:p>
            <a:pPr algn="ctr"/>
            <a:r>
              <a:rPr lang="es-AR" dirty="0" smtClean="0"/>
              <a:t>Universidad Kennedy</a:t>
            </a:r>
          </a:p>
          <a:p>
            <a:pPr algn="ctr"/>
            <a:r>
              <a:rPr lang="es-AR" dirty="0" smtClean="0"/>
              <a:t>2019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8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3421" y="123996"/>
            <a:ext cx="9905998" cy="1478570"/>
          </a:xfrm>
        </p:spPr>
        <p:txBody>
          <a:bodyPr/>
          <a:lstStyle/>
          <a:p>
            <a:pPr algn="ctr"/>
            <a:r>
              <a:rPr lang="es-AR" dirty="0" smtClean="0"/>
              <a:t>resistencia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39" y="1365994"/>
            <a:ext cx="6000621" cy="4630480"/>
          </a:xfrm>
        </p:spPr>
      </p:pic>
    </p:spTree>
    <p:extLst>
      <p:ext uri="{BB962C8B-B14F-4D97-AF65-F5344CB8AC3E}">
        <p14:creationId xmlns:p14="http://schemas.microsoft.com/office/powerpoint/2010/main" val="218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744" y="248347"/>
            <a:ext cx="9905998" cy="1478570"/>
          </a:xfrm>
        </p:spPr>
        <p:txBody>
          <a:bodyPr/>
          <a:lstStyle/>
          <a:p>
            <a:pPr algn="ctr"/>
            <a:r>
              <a:rPr lang="es-AR" dirty="0" smtClean="0"/>
              <a:t>Código de colores</a:t>
            </a:r>
            <a:endParaRPr lang="es-AR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61" y="1596345"/>
            <a:ext cx="6373455" cy="4973090"/>
          </a:xfrm>
        </p:spPr>
      </p:pic>
    </p:spTree>
    <p:extLst>
      <p:ext uri="{BB962C8B-B14F-4D97-AF65-F5344CB8AC3E}">
        <p14:creationId xmlns:p14="http://schemas.microsoft.com/office/powerpoint/2010/main" val="20344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condensador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21" y="2016223"/>
            <a:ext cx="4996982" cy="4116508"/>
          </a:xfrm>
        </p:spPr>
      </p:pic>
    </p:spTree>
    <p:extLst>
      <p:ext uri="{BB962C8B-B14F-4D97-AF65-F5344CB8AC3E}">
        <p14:creationId xmlns:p14="http://schemas.microsoft.com/office/powerpoint/2010/main" val="25050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diodo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37" y="2395667"/>
            <a:ext cx="6832695" cy="2470943"/>
          </a:xfrm>
        </p:spPr>
      </p:pic>
    </p:spTree>
    <p:extLst>
      <p:ext uri="{BB962C8B-B14F-4D97-AF65-F5344CB8AC3E}">
        <p14:creationId xmlns:p14="http://schemas.microsoft.com/office/powerpoint/2010/main" val="507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Led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38" y="2097088"/>
            <a:ext cx="5904947" cy="3365820"/>
          </a:xfrm>
        </p:spPr>
      </p:pic>
    </p:spTree>
    <p:extLst>
      <p:ext uri="{BB962C8B-B14F-4D97-AF65-F5344CB8AC3E}">
        <p14:creationId xmlns:p14="http://schemas.microsoft.com/office/powerpoint/2010/main" val="1968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pulsador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36" y="1938094"/>
            <a:ext cx="4126751" cy="4126751"/>
          </a:xfrm>
        </p:spPr>
      </p:pic>
    </p:spTree>
    <p:extLst>
      <p:ext uri="{BB962C8B-B14F-4D97-AF65-F5344CB8AC3E}">
        <p14:creationId xmlns:p14="http://schemas.microsoft.com/office/powerpoint/2010/main" val="39139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Protoboard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26907"/>
            <a:ext cx="9906000" cy="3186874"/>
          </a:xfrm>
        </p:spPr>
      </p:pic>
    </p:spTree>
    <p:extLst>
      <p:ext uri="{BB962C8B-B14F-4D97-AF65-F5344CB8AC3E}">
        <p14:creationId xmlns:p14="http://schemas.microsoft.com/office/powerpoint/2010/main" val="34275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err="1" smtClean="0"/>
              <a:t>Protoboard</a:t>
            </a:r>
            <a:r>
              <a:rPr lang="es-AR" dirty="0" smtClean="0"/>
              <a:t> 2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8" y="2524919"/>
            <a:ext cx="5238750" cy="2990850"/>
          </a:xfrm>
        </p:spPr>
      </p:pic>
    </p:spTree>
    <p:extLst>
      <p:ext uri="{BB962C8B-B14F-4D97-AF65-F5344CB8AC3E}">
        <p14:creationId xmlns:p14="http://schemas.microsoft.com/office/powerpoint/2010/main" val="10189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</TotalTime>
  <Words>19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Componentes electrónicos</vt:lpstr>
      <vt:lpstr>resistencia</vt:lpstr>
      <vt:lpstr>Código de colores</vt:lpstr>
      <vt:lpstr>condensador</vt:lpstr>
      <vt:lpstr>diodo</vt:lpstr>
      <vt:lpstr>Led</vt:lpstr>
      <vt:lpstr>pulsador</vt:lpstr>
      <vt:lpstr>Protoboard</vt:lpstr>
      <vt:lpstr>Protoboard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electrónicos</dc:title>
  <dc:creator>Christian Baus</dc:creator>
  <cp:lastModifiedBy>alumno</cp:lastModifiedBy>
  <cp:revision>9</cp:revision>
  <dcterms:created xsi:type="dcterms:W3CDTF">2017-03-16T10:31:58Z</dcterms:created>
  <dcterms:modified xsi:type="dcterms:W3CDTF">2019-05-22T11:56:24Z</dcterms:modified>
</cp:coreProperties>
</file>