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2" r:id="rId3"/>
    <p:sldId id="263" r:id="rId4"/>
    <p:sldId id="264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6058" y="1700869"/>
            <a:ext cx="9905998" cy="1387564"/>
          </a:xfrm>
        </p:spPr>
        <p:txBody>
          <a:bodyPr/>
          <a:lstStyle/>
          <a:p>
            <a:pPr algn="ctr"/>
            <a:r>
              <a:rPr lang="es-ES" dirty="0" smtClean="0"/>
              <a:t>Voltaje – amperaje - resistencia</a:t>
            </a:r>
            <a:br>
              <a:rPr lang="es-ES" dirty="0" smtClean="0"/>
            </a:br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620278"/>
            <a:ext cx="9905999" cy="2892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 smtClean="0"/>
              <a:t>Curso Básico Arduino</a:t>
            </a:r>
            <a:endParaRPr lang="es-ES" sz="3600" dirty="0" smtClean="0"/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 </a:t>
            </a:r>
            <a:r>
              <a:rPr lang="es-AR" dirty="0" smtClean="0"/>
              <a:t>Universidad Kennedy </a:t>
            </a:r>
            <a:endParaRPr lang="es-AR" dirty="0"/>
          </a:p>
          <a:p>
            <a:pPr marL="0" indent="0" algn="ctr">
              <a:buNone/>
            </a:pPr>
            <a:r>
              <a:rPr lang="es-AR" dirty="0" smtClean="0"/>
              <a:t>2019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42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416"/>
            <a:ext cx="9905998" cy="734421"/>
          </a:xfrm>
        </p:spPr>
        <p:txBody>
          <a:bodyPr/>
          <a:lstStyle/>
          <a:p>
            <a:pPr algn="ctr"/>
            <a:r>
              <a:rPr lang="es-ES" dirty="0" smtClean="0"/>
              <a:t>De que depende la resistencia?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695322"/>
            <a:ext cx="9905999" cy="604138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 resistencia  en un conductor eléctrico depende de diversos factores:</a:t>
            </a:r>
          </a:p>
          <a:p>
            <a:pPr lvl="1"/>
            <a:r>
              <a:rPr lang="es-ES" dirty="0" smtClean="0"/>
              <a:t>Sección o grosor: cables gruesos tienen menor resistencia que cables finos.</a:t>
            </a:r>
          </a:p>
          <a:p>
            <a:pPr lvl="1"/>
            <a:r>
              <a:rPr lang="es-ES" dirty="0" smtClean="0"/>
              <a:t>Longitud: la resistencia es proporcional al largo del conductor.</a:t>
            </a:r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Conductividad del material: Cobre -- Plata -- Oro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l-GR" sz="5400" dirty="0" smtClean="0"/>
              <a:t>Ω</a:t>
            </a:r>
            <a:r>
              <a:rPr lang="es-ES" sz="5400" dirty="0" smtClean="0"/>
              <a:t>               </a:t>
            </a:r>
            <a:r>
              <a:rPr lang="el-GR" sz="4300" dirty="0" smtClean="0"/>
              <a:t>Ω</a:t>
            </a:r>
            <a:r>
              <a:rPr lang="es-ES" sz="5400" dirty="0" smtClean="0"/>
              <a:t>                 </a:t>
            </a:r>
            <a:r>
              <a:rPr lang="el-GR" sz="2200" dirty="0" smtClean="0"/>
              <a:t>Ω</a:t>
            </a:r>
            <a:endParaRPr lang="es-ES" sz="2200" dirty="0"/>
          </a:p>
          <a:p>
            <a:pPr marL="457200" lvl="1" indent="0">
              <a:buNone/>
            </a:pPr>
            <a:endParaRPr lang="es-ES" sz="5400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Temperatura: A más temperatura más Resistencia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86" y="1903926"/>
            <a:ext cx="6800850" cy="895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90" y="3791643"/>
            <a:ext cx="1828800" cy="1828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39" y="3887642"/>
            <a:ext cx="2501736" cy="17420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16" y="3896940"/>
            <a:ext cx="2419641" cy="17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9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63894"/>
            <a:ext cx="9905998" cy="886408"/>
          </a:xfrm>
        </p:spPr>
        <p:txBody>
          <a:bodyPr/>
          <a:lstStyle/>
          <a:p>
            <a:pPr algn="ctr"/>
            <a:r>
              <a:rPr lang="es-ES" dirty="0" smtClean="0"/>
              <a:t>Conducción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250302"/>
            <a:ext cx="9905999" cy="5402425"/>
          </a:xfrm>
        </p:spPr>
        <p:txBody>
          <a:bodyPr/>
          <a:lstStyle/>
          <a:p>
            <a:r>
              <a:rPr lang="es-ES" dirty="0" smtClean="0"/>
              <a:t>El hecho que un material sea mejor conductor que otro depende de su estructura atómica.</a:t>
            </a:r>
          </a:p>
          <a:p>
            <a:r>
              <a:rPr lang="es-ES" dirty="0" smtClean="0"/>
              <a:t>La estructuras más ordenadas favorecen el flujo de electrones, así también las que tengan menor cantidad de impurezas.</a:t>
            </a:r>
          </a:p>
          <a:p>
            <a:r>
              <a:rPr lang="es-ES" dirty="0" smtClean="0"/>
              <a:t>Cuando un electrón viaja por un material de alta resistencia tiende a chocar con otros electrones e impurezas lo que lo hace perder energía, esta energía se transfiere a los átomos, los cuales vibran muy rápido, lo que genera calor o incluso luz.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92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413245"/>
            <a:ext cx="9905998" cy="827727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40972"/>
            <a:ext cx="9905999" cy="5225142"/>
          </a:xfrm>
        </p:spPr>
        <p:txBody>
          <a:bodyPr/>
          <a:lstStyle/>
          <a:p>
            <a:r>
              <a:rPr lang="es-ES" dirty="0" smtClean="0"/>
              <a:t>Vimos que la corriente eléctrica se mide en Amperios.</a:t>
            </a:r>
          </a:p>
          <a:p>
            <a:pPr lvl="1"/>
            <a:r>
              <a:rPr lang="es-ES" dirty="0" smtClean="0"/>
              <a:t>Cada Amperio representa la cantidad de electrones que circula por un circuito.</a:t>
            </a:r>
          </a:p>
          <a:p>
            <a:r>
              <a:rPr lang="es-ES" dirty="0" smtClean="0"/>
              <a:t>También vimos que el voltaje es la fuerza que mueve los electrones.</a:t>
            </a:r>
          </a:p>
          <a:p>
            <a:pPr lvl="1"/>
            <a:r>
              <a:rPr lang="es-ES" dirty="0" smtClean="0"/>
              <a:t>A mayor voltaje podremos provocar una mayor corriente.</a:t>
            </a:r>
          </a:p>
          <a:p>
            <a:r>
              <a:rPr lang="es-ES" dirty="0" smtClean="0"/>
              <a:t>Luego vimos que la resistencia de los conductores limita el voltaje y la corriente.</a:t>
            </a:r>
          </a:p>
          <a:p>
            <a:r>
              <a:rPr lang="es-ES" dirty="0" smtClean="0"/>
              <a:t>Hubo alguien que se dio cuenta que había algo que relacionaba estos tres aspectos.</a:t>
            </a:r>
          </a:p>
          <a:p>
            <a:pPr lvl="1"/>
            <a:r>
              <a:rPr lang="es-ES" dirty="0" smtClean="0"/>
              <a:t>Y formuló lo que hoy conocemos como Ley de Ohm.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7" y="1240972"/>
            <a:ext cx="3405639" cy="48870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82343" y="6265846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Georg Simón Ohm (1789-1854)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53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291946"/>
            <a:ext cx="9905998" cy="827727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4" y="1566404"/>
            <a:ext cx="9905999" cy="5561045"/>
          </a:xfrm>
        </p:spPr>
        <p:txBody>
          <a:bodyPr/>
          <a:lstStyle/>
          <a:p>
            <a:r>
              <a:rPr lang="es-ES" dirty="0" smtClean="0"/>
              <a:t>Esta fórmula describe como se relaciona voltaje, corriente y resistencia.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Esta fórmula nos dice que para una misma resistencia si el voltaje aumenta la corriente será mayor.</a:t>
            </a:r>
          </a:p>
          <a:p>
            <a:pPr marL="0" indent="0">
              <a:buNone/>
            </a:pPr>
            <a:r>
              <a:rPr lang="es-ES" dirty="0" smtClean="0"/>
              <a:t>Para un mismo voltaje si la resistencia aumenta disminuye la corriente que circula por el circuito.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08" y="2051596"/>
            <a:ext cx="2800741" cy="18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85253"/>
            <a:ext cx="9905998" cy="883711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567542"/>
            <a:ext cx="9905999" cy="4590662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Todo esto es muy lindo pero la ley de Ohm no siempre se cumple…</a:t>
            </a:r>
          </a:p>
          <a:p>
            <a:pPr lvl="1"/>
            <a:r>
              <a:rPr lang="es-ES" dirty="0" smtClean="0"/>
              <a:t>Pero eso es otro tema…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9" y="1183335"/>
            <a:ext cx="3844115" cy="38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01277"/>
            <a:ext cx="9905998" cy="1107645"/>
          </a:xfrm>
        </p:spPr>
        <p:txBody>
          <a:bodyPr/>
          <a:lstStyle/>
          <a:p>
            <a:pPr algn="ctr"/>
            <a:r>
              <a:rPr lang="es-ES" dirty="0" smtClean="0"/>
              <a:t>Intensidad de corriente eléctrica</a:t>
            </a:r>
            <a:br>
              <a:rPr lang="es-ES" dirty="0" smtClean="0"/>
            </a:br>
            <a:r>
              <a:rPr lang="es-ES" dirty="0" smtClean="0"/>
              <a:t>(Amperaje)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38130"/>
            <a:ext cx="9905999" cy="4447593"/>
          </a:xfrm>
        </p:spPr>
        <p:txBody>
          <a:bodyPr/>
          <a:lstStyle/>
          <a:p>
            <a:r>
              <a:rPr lang="es-ES" dirty="0" smtClean="0"/>
              <a:t>La corriente eléctrica es la circulación de cargas eléctricas en un circuito eléctrico. </a:t>
            </a:r>
          </a:p>
          <a:p>
            <a:r>
              <a:rPr lang="es-ES" dirty="0" smtClean="0"/>
              <a:t>La intensidad de corriente es la cantidad de electrones que atraviesa una sección del conductor en una unidad de tiempo.</a:t>
            </a:r>
          </a:p>
          <a:p>
            <a:r>
              <a:rPr lang="es-ES" dirty="0" smtClean="0"/>
              <a:t>Si contásemos los electrones tendríamos una cantidad muy grande así que utilizamos el termino Coulomb para denominar a una cantidad equivalente a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6.250.000.000.000.000.000 electrones.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86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41236"/>
            <a:ext cx="9905998" cy="865050"/>
          </a:xfrm>
        </p:spPr>
        <p:txBody>
          <a:bodyPr/>
          <a:lstStyle/>
          <a:p>
            <a:pPr algn="ctr"/>
            <a:r>
              <a:rPr lang="es-ES" dirty="0" smtClean="0"/>
              <a:t>Intensidad de corriente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306286"/>
            <a:ext cx="9905999" cy="4484915"/>
          </a:xfrm>
        </p:spPr>
        <p:txBody>
          <a:bodyPr/>
          <a:lstStyle/>
          <a:p>
            <a:r>
              <a:rPr lang="es-ES" dirty="0" smtClean="0"/>
              <a:t>Si por un conductor circula 1 Coulomb por segundo. Decimos que la intensidad de la corriente es de 1 Ampere.</a:t>
            </a:r>
          </a:p>
          <a:p>
            <a:r>
              <a:rPr lang="es-ES" dirty="0" smtClean="0"/>
              <a:t>En la jerga se denomina amperaje a la cantidad de electrones que circulan por segundo en un circuito.</a:t>
            </a:r>
            <a:endParaRPr lang="es-AR" dirty="0" smtClean="0"/>
          </a:p>
          <a:p>
            <a:r>
              <a:rPr lang="es-ES" dirty="0" smtClean="0"/>
              <a:t>En electrónica vamos a manejar valores mucho más pequeños que el Ampere. </a:t>
            </a:r>
          </a:p>
          <a:p>
            <a:pPr lvl="1"/>
            <a:r>
              <a:rPr lang="es-ES" dirty="0" smtClean="0"/>
              <a:t>Vamos a hablar de miliamperios. Que es la milésima parte de un Ampere.</a:t>
            </a:r>
          </a:p>
        </p:txBody>
      </p:sp>
    </p:spTree>
    <p:extLst>
      <p:ext uri="{BB962C8B-B14F-4D97-AF65-F5344CB8AC3E}">
        <p14:creationId xmlns:p14="http://schemas.microsoft.com/office/powerpoint/2010/main" val="6498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10608"/>
            <a:ext cx="9905998" cy="9490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Diferencial de potencial </a:t>
            </a:r>
            <a:br>
              <a:rPr lang="es-ES" dirty="0" smtClean="0"/>
            </a:br>
            <a:r>
              <a:rPr lang="es-ES" dirty="0" smtClean="0"/>
              <a:t>(voltaje)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59633"/>
            <a:ext cx="9905999" cy="5402424"/>
          </a:xfrm>
        </p:spPr>
        <p:txBody>
          <a:bodyPr>
            <a:normAutofit/>
          </a:bodyPr>
          <a:lstStyle/>
          <a:p>
            <a:r>
              <a:rPr lang="es-ES" dirty="0" smtClean="0"/>
              <a:t>La diferencia de potencial, tensión o voltaje es la presión que ejerce una fuente de suministro de energía eléctrica (FEM) sobre las cargas o electrones en un circuito eléctrico cerrado, para que se establezca el flujo de una corriente eléctrica.</a:t>
            </a:r>
          </a:p>
          <a:p>
            <a:r>
              <a:rPr lang="es-ES" dirty="0" smtClean="0"/>
              <a:t>A mayor diferencia de potencial o presión que ejerce la FEM sobre las cargas eléctricas, mayor será el voltaje existente en el circuito.</a:t>
            </a:r>
          </a:p>
          <a:p>
            <a:r>
              <a:rPr lang="es-ES" dirty="0" smtClean="0"/>
              <a:t>Las cargas eléctricas en un circuito cerrado fluyen desde el polo negativo hacia el polo positivo. Aunque por convención se establece un sentido que va del polo positivo al negativo.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57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98580"/>
            <a:ext cx="9905998" cy="802432"/>
          </a:xfrm>
        </p:spPr>
        <p:txBody>
          <a:bodyPr/>
          <a:lstStyle/>
          <a:p>
            <a:pPr algn="ctr"/>
            <a:r>
              <a:rPr lang="es-ES" dirty="0" smtClean="0"/>
              <a:t>Diferencia de potencial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101012"/>
            <a:ext cx="9905999" cy="4690189"/>
          </a:xfrm>
        </p:spPr>
        <p:txBody>
          <a:bodyPr/>
          <a:lstStyle/>
          <a:p>
            <a:r>
              <a:rPr lang="es-ES" dirty="0"/>
              <a:t>Cuando hablamos de diferencia lo que queremos decir es que si tenemos dos placas en donde una tiene un excedente de electrones y la otra un </a:t>
            </a:r>
            <a:r>
              <a:rPr lang="es-ES" dirty="0" smtClean="0"/>
              <a:t>faltante de electrones. Se establece un campo eléctrico entre las mismas lo que hará que se trate de compensar esta diferencia trasladándose el excedente de electrones a la otra placa en búsqueda del equilibrio.</a:t>
            </a:r>
          </a:p>
          <a:p>
            <a:endParaRPr lang="es-ES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09" y="3645824"/>
            <a:ext cx="4526204" cy="24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57261"/>
            <a:ext cx="9905998" cy="1247604"/>
          </a:xfrm>
        </p:spPr>
        <p:txBody>
          <a:bodyPr/>
          <a:lstStyle/>
          <a:p>
            <a:pPr algn="ctr"/>
            <a:r>
              <a:rPr lang="es-ES" dirty="0" smtClean="0"/>
              <a:t>Diferencia de potencial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08922"/>
            <a:ext cx="9905999" cy="5010539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Este traslado de electrones de un punto de mayor potencial a otro de menor potencial tiene la capacidad de producir trabajo. </a:t>
            </a:r>
          </a:p>
          <a:p>
            <a:r>
              <a:rPr lang="es-ES" dirty="0" smtClean="0"/>
              <a:t>Este trabajo se puede medir en Joule por Coulomb.</a:t>
            </a:r>
          </a:p>
          <a:p>
            <a:r>
              <a:rPr lang="es-ES" dirty="0" smtClean="0"/>
              <a:t>La unidad de medida de la tensión es el Voltio.</a:t>
            </a:r>
          </a:p>
          <a:p>
            <a:pPr lvl="1"/>
            <a:r>
              <a:rPr lang="es-ES" dirty="0" smtClean="0"/>
              <a:t>1 Voltio = 1 Joule / Coulomb</a:t>
            </a:r>
          </a:p>
          <a:p>
            <a:r>
              <a:rPr lang="es-ES" dirty="0" smtClean="0"/>
              <a:t>Si en un circuito aplicamos más voltaje podemos conseguir un mayor amperaje.</a:t>
            </a:r>
          </a:p>
          <a:p>
            <a:r>
              <a:rPr lang="es-ES" dirty="0" smtClean="0"/>
              <a:t>Hablar de una diferencia de potencial de 10 volts no significa que un polo tiene 0 v y el otro 10v sino que entre los dos polos hay una diferencia de 10voltios pudiendo uno tener 10000volts y el otro 10010volts.</a:t>
            </a:r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37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17302"/>
            <a:ext cx="9905998" cy="883711"/>
          </a:xfrm>
        </p:spPr>
        <p:txBody>
          <a:bodyPr/>
          <a:lstStyle/>
          <a:p>
            <a:pPr algn="ctr"/>
            <a:r>
              <a:rPr lang="es-ES" dirty="0" smtClean="0"/>
              <a:t>La resistencia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017038"/>
            <a:ext cx="9905999" cy="5449076"/>
          </a:xfrm>
        </p:spPr>
        <p:txBody>
          <a:bodyPr>
            <a:normAutofit/>
          </a:bodyPr>
          <a:lstStyle/>
          <a:p>
            <a:r>
              <a:rPr lang="es-ES" dirty="0" smtClean="0"/>
              <a:t>La resistencia eléctrica es la oposición que reciben los electrones al desplazarse por algún material.</a:t>
            </a:r>
          </a:p>
          <a:p>
            <a:r>
              <a:rPr lang="es-ES" dirty="0" smtClean="0"/>
              <a:t>Su unidad de medida es el Ohm  </a:t>
            </a:r>
            <a:r>
              <a:rPr lang="el-GR" dirty="0" smtClean="0"/>
              <a:t>Ω</a:t>
            </a:r>
            <a:r>
              <a:rPr lang="es-ES" dirty="0" smtClean="0"/>
              <a:t>  (letra Omega).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Con respecto a la resistencia que ofrece un material al paso de la corriente eléctrica. Estos pueden dividirse en dos grupos.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96" y="3044776"/>
            <a:ext cx="6156029" cy="18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5760"/>
          </a:xfrm>
        </p:spPr>
        <p:txBody>
          <a:bodyPr/>
          <a:lstStyle/>
          <a:p>
            <a:pPr algn="ctr"/>
            <a:r>
              <a:rPr lang="es-ES" dirty="0" smtClean="0"/>
              <a:t>Aislantes Eléctricos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03037"/>
            <a:ext cx="9905999" cy="5065713"/>
          </a:xfrm>
        </p:spPr>
        <p:txBody>
          <a:bodyPr/>
          <a:lstStyle/>
          <a:p>
            <a:r>
              <a:rPr lang="es-ES" dirty="0" smtClean="0"/>
              <a:t>Los materiales que poseen una gran resistencia eléctrica son denominados aislantes.</a:t>
            </a:r>
          </a:p>
          <a:p>
            <a:r>
              <a:rPr lang="es-ES" dirty="0" smtClean="0"/>
              <a:t>Los plásticos y las cerámicas son aislantes por excelencia ya que prácticamente no conducen la electricidad.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03" y="3445357"/>
            <a:ext cx="4272615" cy="312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91946"/>
            <a:ext cx="9905998" cy="753082"/>
          </a:xfrm>
        </p:spPr>
        <p:txBody>
          <a:bodyPr/>
          <a:lstStyle/>
          <a:p>
            <a:pPr algn="ctr"/>
            <a:r>
              <a:rPr lang="es-ES" dirty="0" smtClean="0"/>
              <a:t>Conductores eléctricos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110344"/>
            <a:ext cx="9905999" cy="4680858"/>
          </a:xfrm>
        </p:spPr>
        <p:txBody>
          <a:bodyPr/>
          <a:lstStyle/>
          <a:p>
            <a:r>
              <a:rPr lang="es-ES" dirty="0" smtClean="0"/>
              <a:t>Los conductores son materiales que oponen muy baja resistencia al paso de la corriente eléctrica.</a:t>
            </a:r>
          </a:p>
          <a:p>
            <a:r>
              <a:rPr lang="es-ES" dirty="0" smtClean="0"/>
              <a:t>Permiten el libre flujo de los electrones. </a:t>
            </a:r>
          </a:p>
          <a:p>
            <a:r>
              <a:rPr lang="es-ES" dirty="0" smtClean="0"/>
              <a:t>En este grupo podemos encontrar a la mayoría de los metales.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6" y="3450773"/>
            <a:ext cx="4762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257</TotalTime>
  <Words>864</Words>
  <Application>Microsoft Office PowerPoint</Application>
  <PresentationFormat>Panorámica</PresentationFormat>
  <Paragraphs>93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Voltaje – amperaje - resistencia ley de ohm</vt:lpstr>
      <vt:lpstr>Intensidad de corriente eléctrica (Amperaje)</vt:lpstr>
      <vt:lpstr>Intensidad de corriente eléctrica</vt:lpstr>
      <vt:lpstr>Diferencial de potencial  (voltaje)</vt:lpstr>
      <vt:lpstr>Diferencia de potencial</vt:lpstr>
      <vt:lpstr>Diferencia de potencial</vt:lpstr>
      <vt:lpstr>La resistencia eléctrica</vt:lpstr>
      <vt:lpstr>Aislantes Eléctricos</vt:lpstr>
      <vt:lpstr>Conductores eléctricos</vt:lpstr>
      <vt:lpstr>De que depende la resistencia?</vt:lpstr>
      <vt:lpstr>Conducción eléctrica</vt:lpstr>
      <vt:lpstr>Ley de ohm</vt:lpstr>
      <vt:lpstr>Ley de ohm</vt:lpstr>
      <vt:lpstr>Ley de ohm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Resistencia</dc:title>
  <dc:creator>Christian Baus</dc:creator>
  <cp:lastModifiedBy>alumno</cp:lastModifiedBy>
  <cp:revision>27</cp:revision>
  <dcterms:created xsi:type="dcterms:W3CDTF">2017-03-15T14:12:00Z</dcterms:created>
  <dcterms:modified xsi:type="dcterms:W3CDTF">2019-05-22T11:57:03Z</dcterms:modified>
</cp:coreProperties>
</file>