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/>
    <p:restoredTop sz="95934"/>
  </p:normalViewPr>
  <p:slideViewPr>
    <p:cSldViewPr snapToGrid="0" snapToObjects="1">
      <p:cViewPr varScale="1">
        <p:scale>
          <a:sx n="81" d="100"/>
          <a:sy n="81" d="100"/>
        </p:scale>
        <p:origin x="208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7/19/20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5D6E-F526-744B-91A4-67B322BD4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7200" b="1" dirty="0"/>
              <a:t>Final Project Report</a:t>
            </a:r>
            <a:br>
              <a:rPr lang="en-US" sz="7200" dirty="0"/>
            </a:br>
            <a:r>
              <a:rPr lang="en-US" sz="7200" dirty="0"/>
              <a:t>       </a:t>
            </a:r>
            <a:r>
              <a:rPr lang="en-US" sz="7200" b="1" dirty="0"/>
              <a:t>CSCE 5320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1F930-3C9E-9347-8770-8B76ACA56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VENKATA SAI BHARGAVA REDDY</a:t>
            </a:r>
          </a:p>
        </p:txBody>
      </p:sp>
    </p:spTree>
    <p:extLst>
      <p:ext uri="{BB962C8B-B14F-4D97-AF65-F5344CB8AC3E}">
        <p14:creationId xmlns:p14="http://schemas.microsoft.com/office/powerpoint/2010/main" val="92593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B322-A83D-E544-9046-396734FF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3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The trend of committing a crime in the USA during this period?</a:t>
            </a:r>
            <a:br>
              <a:rPr lang="en-US" sz="33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330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FBB04D4-1B39-0A47-893C-5EFAF585B21A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71" y="1388911"/>
            <a:ext cx="6418470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554AC-3C48-E249-9832-CBEB3AE1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In Tableau, Case Number is classified initially as a dimension. This variable would be much more helpful in the EDA if it is converted into a measure.</a:t>
            </a:r>
            <a:r>
              <a:rPr lang="en-US" sz="24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65D1B3AE-79E0-504A-9290-AD2F8B082AC0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71" y="1388911"/>
            <a:ext cx="6418470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7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A68F9-215E-354E-A14B-C1ADE16D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CONT..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DF8922B3-3072-8845-A2B9-5B6081EF47A0}"/>
              </a:ext>
            </a:extLst>
          </p:cNvPr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r="1701" b="-1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0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3D8C8-BB1D-2449-8425-477D8857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600" b="1"/>
              <a:t> PART 3:</a:t>
            </a:r>
            <a:r>
              <a:rPr lang="en-US" sz="4600"/>
              <a:t>Data Visualization with Tableau</a:t>
            </a:r>
            <a:br>
              <a:rPr lang="en-US" sz="4600"/>
            </a:br>
            <a:endParaRPr lang="en-US" sz="4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8FCD-3B06-FE41-B34E-47C39832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SCATTER PLOT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AA933-A5DF-5545-A590-D6D7C3C2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algn="l" rtl="0">
              <a:lnSpc>
                <a:spcPct val="80000"/>
              </a:lnSpc>
              <a:spcBef>
                <a:spcPct val="0"/>
              </a:spcBef>
            </a:pPr>
            <a:r>
              <a:rPr lang="en-US" sz="6000" kern="12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3.1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410A65-AC78-D24C-8889-0AD5502F50BC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71" y="1388911"/>
            <a:ext cx="6418470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2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92B05-55FE-4B48-A06B-508B7D24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3.2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FEC00B-2BC0-0A4D-B2B7-633D8166EBFE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71" y="1388911"/>
            <a:ext cx="6418470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6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A17D2-A428-E243-BCFB-0277FE51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CONT..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6A62DC-1A41-694A-9594-E20F92C1FC7E}"/>
              </a:ext>
            </a:extLst>
          </p:cNvPr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549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1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CBE98-4032-6241-B7D7-94E608E0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1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PART 4:DATA VISUALIZATION WITH PYTHON PANDAS AND MATPLOTIB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6C9788F-0B37-4F43-A3F6-CD0561E23915}"/>
              </a:ext>
            </a:extLst>
          </p:cNvPr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549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9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CB00F-F7BF-4C43-A41A-058DBEE7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4.2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648CC92-61D2-9646-AC1A-03617519C278}"/>
              </a:ext>
            </a:extLst>
          </p:cNvPr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14" b="1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0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8634C-B478-DA42-9EF8-4B2112AC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CONTINUE IN JUPYTER NOTEBOOK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071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4C49A-87C8-E24E-8670-08835E34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PART 1</a:t>
            </a:r>
            <a:r>
              <a:rPr lang="en-US" sz="3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: Multivariate Data Visualization – Graphs</a:t>
            </a:r>
            <a:br>
              <a:rPr lang="en-US" sz="3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380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FE8A5-EF23-FF42-918A-A2BD9098A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4" y="1894251"/>
            <a:ext cx="6631744" cy="30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4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29B9-6028-404A-A89C-EA75F730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CHORD DIAGRAM</a:t>
            </a:r>
          </a:p>
        </p:txBody>
      </p:sp>
      <p:pic>
        <p:nvPicPr>
          <p:cNvPr id="8" name="Picture 7" descr="A picture containing umbrella, kite&#10;&#10;Description automatically generated">
            <a:extLst>
              <a:ext uri="{FF2B5EF4-FFF2-40B4-BE49-F238E27FC236}">
                <a16:creationId xmlns:a16="http://schemas.microsoft.com/office/drawing/2014/main" id="{A8D229C7-4C36-9D42-A357-BEE1D24E532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395258"/>
            <a:ext cx="6882269" cy="40777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3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04864-EDC0-DA4A-84FD-FCBC3A8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CONT..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C40582-A3B3-5F40-893D-982C56DFADA3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4" y="1446607"/>
            <a:ext cx="6631744" cy="38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5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1461E-FCC8-A943-B9D8-2B318244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700"/>
              <a:t>PART 2:Exploring a Large Dataset with Tableau</a:t>
            </a:r>
            <a:br>
              <a:rPr lang="en-US" sz="2700"/>
            </a:br>
            <a:endParaRPr lang="en-US" sz="270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950EFE-0539-D146-81AF-128D3E00F8B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99" y="640080"/>
            <a:ext cx="1564668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2B47-71FF-3640-B5BD-BABE90C9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b="1"/>
              <a:t>What are the FBI codes?</a:t>
            </a:r>
            <a:endParaRPr lang="en-US" sz="1600"/>
          </a:p>
          <a:p>
            <a:endParaRPr lang="en-US" sz="160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60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071B9-9040-C54D-B2D8-B8B10A5A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What are the primary types of crimes?</a:t>
            </a:r>
            <a:b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420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2A25F6-3378-F841-97BE-C2F3D78759ED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22" y="1388911"/>
            <a:ext cx="892568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7C22B-CF5F-034B-9212-6D7820D7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9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The total number of criminal cases for each FBI code collected in a dataset?</a:t>
            </a:r>
            <a:br>
              <a:rPr lang="en-US" sz="29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290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1800F-9F27-DC4A-AE46-BB34B2C558D7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71" y="1388911"/>
            <a:ext cx="6418470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7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DD1AF-7943-7F4B-992F-39142CE6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9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The total number of criminal cases for each primary type of crime collected in the dataset?</a:t>
            </a:r>
            <a:r>
              <a:rPr lang="en-US" sz="29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CC4EC8E-5DA8-ED46-9F0C-6B0C7267AEEA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71" y="1388911"/>
            <a:ext cx="6418470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2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AF16E-8ACA-0147-AF80-5B9D1182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The period that the data has been collected?</a:t>
            </a:r>
            <a:br>
              <a:rPr lang="en-US" sz="3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380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DD9DB1-E55D-9B49-9709-CFF04A4F1E2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4" y="1676091"/>
            <a:ext cx="6631744" cy="34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4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170</Words>
  <Application>Microsoft Macintosh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Rockwell</vt:lpstr>
      <vt:lpstr>Rockwell Condensed</vt:lpstr>
      <vt:lpstr>Rockwell Extra Bold</vt:lpstr>
      <vt:lpstr>Wingdings</vt:lpstr>
      <vt:lpstr>Wood Type</vt:lpstr>
      <vt:lpstr> Final Project Report        CSCE 5320 </vt:lpstr>
      <vt:lpstr>PART 1 : Multivariate Data Visualization – Graphs </vt:lpstr>
      <vt:lpstr>CHORD DIAGRAM</vt:lpstr>
      <vt:lpstr>CONT..</vt:lpstr>
      <vt:lpstr>PART 2:Exploring a Large Dataset with Tableau </vt:lpstr>
      <vt:lpstr>What are the primary types of crimes? </vt:lpstr>
      <vt:lpstr>The total number of criminal cases for each FBI code collected in a dataset? </vt:lpstr>
      <vt:lpstr>The total number of criminal cases for each primary type of crime collected in the dataset? </vt:lpstr>
      <vt:lpstr>The period that the data has been collected? </vt:lpstr>
      <vt:lpstr>The trend of committing a crime in the USA during this period? </vt:lpstr>
      <vt:lpstr>In Tableau, Case Number is classified initially as a dimension. This variable would be much more helpful in the EDA if it is converted into a measure. </vt:lpstr>
      <vt:lpstr>CONT..</vt:lpstr>
      <vt:lpstr> PART 3:Data Visualization with Tableau </vt:lpstr>
      <vt:lpstr>3.1</vt:lpstr>
      <vt:lpstr>3.2</vt:lpstr>
      <vt:lpstr>CONT..</vt:lpstr>
      <vt:lpstr>PART 4:DATA VISUALIZATION WITH PYTHON PANDAS AND MATPLOTIB</vt:lpstr>
      <vt:lpstr>4.2</vt:lpstr>
      <vt:lpstr>CONTINUE IN 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Final Project Report        CSCE 5320 </dc:title>
  <dc:creator>Bhargava Cheruku</dc:creator>
  <cp:lastModifiedBy>Bhargava Cheruku</cp:lastModifiedBy>
  <cp:revision>1</cp:revision>
  <dcterms:created xsi:type="dcterms:W3CDTF">2020-07-20T00:58:24Z</dcterms:created>
  <dcterms:modified xsi:type="dcterms:W3CDTF">2020-07-20T01:00:28Z</dcterms:modified>
</cp:coreProperties>
</file>