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71" r:id="rId5"/>
    <p:sldId id="272" r:id="rId6"/>
    <p:sldId id="273" r:id="rId7"/>
    <p:sldId id="285" r:id="rId8"/>
    <p:sldId id="275" r:id="rId9"/>
    <p:sldId id="283" r:id="rId10"/>
    <p:sldId id="276" r:id="rId11"/>
    <p:sldId id="277" r:id="rId12"/>
    <p:sldId id="279" r:id="rId13"/>
    <p:sldId id="280" r:id="rId14"/>
    <p:sldId id="282" r:id="rId15"/>
    <p:sldId id="286" r:id="rId16"/>
    <p:sldId id="287" r:id="rId17"/>
    <p:sldId id="288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D8FA5-836C-4ED8-BB82-871A4F4BBC36}" v="224" dt="2020-04-23T02:18:54.993"/>
    <p1510:client id="{263D521A-5CEB-42F8-8A25-09DEE15DD567}" v="1049" dt="2020-04-22T23:41:54.936"/>
    <p1510:client id="{26467DBF-7D14-4E13-9123-0A43F853F926}" v="306" dt="2020-04-23T17:17:33.393"/>
    <p1510:client id="{2BCFEE06-12D1-4B9A-BCD3-6321991B946F}" v="1085" dt="2020-04-23T04:47:19.761"/>
    <p1510:client id="{34FA957C-658A-4FB0-8438-1C61C9F7EE5E}" v="11" dt="2020-04-22T19:12:19.543"/>
    <p1510:client id="{3C48B295-FF71-4BCF-A23F-F413013ACC8E}" v="977" dt="2020-04-22T23:16:41.109"/>
    <p1510:client id="{4C092711-CFC4-4763-BFEB-A8DBEC5A5A7D}" v="717" dt="2020-04-22T22:38:32.651"/>
    <p1510:client id="{605B139A-818A-4764-8219-49B3746FECDA}" v="94" dt="2020-04-22T23:18:31.881"/>
    <p1510:client id="{76D56BD1-58E4-4FE9-9DDE-E0F884674A78}" v="80" dt="2020-04-24T01:40:03.226"/>
    <p1510:client id="{76EACAB8-21DB-4793-AD9D-CA1B7CBEDFE2}" v="80" dt="2020-04-22T20:38:04.194"/>
    <p1510:client id="{822FC2E4-FC7A-48D6-8A73-AEE231E5FD4C}" v="796" dt="2020-04-23T03:00:44.146"/>
    <p1510:client id="{860CBE9A-7634-4492-8AC7-646258011684}" v="5" dt="2020-04-23T02:28:34.343"/>
    <p1510:client id="{9634D636-C198-4051-A601-41BEA3394BD6}" v="122" dt="2020-04-22T22:26:39.326"/>
    <p1510:client id="{A140308E-C4A9-4B7C-B020-FD5DCBFCE31B}" v="19" dt="2020-04-23T07:49:51.059"/>
    <p1510:client id="{A6AED2D8-6021-4E4A-B432-F3CF08726D52}" v="5" dt="2020-04-23T07:35:46"/>
    <p1510:client id="{AF3DD95C-4466-47A3-B4D7-318B9EB04D8B}" v="3285" dt="2020-04-23T02:02:39.991"/>
    <p1510:client id="{D1437A80-480E-49E1-9D31-9EC715ED367B}" v="18" dt="2020-04-23T07:23:24.406"/>
    <p1510:client id="{D4BD0645-1A5E-401C-AD43-09FFB8E16931}" v="359" dt="2020-04-23T06:31:50.712"/>
    <p1510:client id="{E1914613-D268-4D09-B28F-F7A7B268A630}" v="759" dt="2020-04-22T22:42:05.149"/>
    <p1510:client id="{E511273C-484D-451A-B3B9-FE4DD9978369}" v="224" dt="2020-04-23T07:43:39.663"/>
    <p1510:client id="{E6BB5E11-D018-4A2F-90D0-95D2AED0884C}" v="73" dt="2020-04-23T01:58:12.280"/>
    <p1510:client id="{F3BAB1D9-2977-408E-A46E-83B411734B25}" v="4" dt="2020-04-22T20:55:53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5"/>
    <p:restoredTop sz="94719"/>
  </p:normalViewPr>
  <p:slideViewPr>
    <p:cSldViewPr snapToGrid="0">
      <p:cViewPr>
        <p:scale>
          <a:sx n="108" d="100"/>
          <a:sy n="108" d="100"/>
        </p:scale>
        <p:origin x="110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tula, Lasya" userId="S::lasyabentula@my.unt.edu::3de64728-dfe1-4ea6-aa62-7f23f80cfec8" providerId="AD" clId="Web-{AF3DD95C-4466-47A3-B4D7-318B9EB04D8B}"/>
    <pc:docChg chg="addSld delSld modSld sldOrd">
      <pc:chgData name="Bentula, Lasya" userId="S::lasyabentula@my.unt.edu::3de64728-dfe1-4ea6-aa62-7f23f80cfec8" providerId="AD" clId="Web-{AF3DD95C-4466-47A3-B4D7-318B9EB04D8B}" dt="2020-04-23T02:02:38.960" v="3271"/>
      <pc:docMkLst>
        <pc:docMk/>
      </pc:docMkLst>
      <pc:sldChg chg="del ord">
        <pc:chgData name="Bentula, Lasya" userId="S::lasyabentula@my.unt.edu::3de64728-dfe1-4ea6-aa62-7f23f80cfec8" providerId="AD" clId="Web-{AF3DD95C-4466-47A3-B4D7-318B9EB04D8B}" dt="2020-04-23T01:40:29.391" v="3051"/>
        <pc:sldMkLst>
          <pc:docMk/>
          <pc:sldMk cId="2308664100" sldId="262"/>
        </pc:sldMkLst>
      </pc:sldChg>
      <pc:sldChg chg="del">
        <pc:chgData name="Bentula, Lasya" userId="S::lasyabentula@my.unt.edu::3de64728-dfe1-4ea6-aa62-7f23f80cfec8" providerId="AD" clId="Web-{AF3DD95C-4466-47A3-B4D7-318B9EB04D8B}" dt="2020-04-23T00:40:36.837" v="2276"/>
        <pc:sldMkLst>
          <pc:docMk/>
          <pc:sldMk cId="3914203806" sldId="263"/>
        </pc:sldMkLst>
      </pc:sldChg>
      <pc:sldChg chg="del">
        <pc:chgData name="Bentula, Lasya" userId="S::lasyabentula@my.unt.edu::3de64728-dfe1-4ea6-aa62-7f23f80cfec8" providerId="AD" clId="Web-{AF3DD95C-4466-47A3-B4D7-318B9EB04D8B}" dt="2020-04-23T00:40:40.587" v="2277"/>
        <pc:sldMkLst>
          <pc:docMk/>
          <pc:sldMk cId="2055658613" sldId="265"/>
        </pc:sldMkLst>
      </pc:sldChg>
      <pc:sldChg chg="del">
        <pc:chgData name="Bentula, Lasya" userId="S::lasyabentula@my.unt.edu::3de64728-dfe1-4ea6-aa62-7f23f80cfec8" providerId="AD" clId="Web-{AF3DD95C-4466-47A3-B4D7-318B9EB04D8B}" dt="2020-04-23T00:40:40.634" v="2278"/>
        <pc:sldMkLst>
          <pc:docMk/>
          <pc:sldMk cId="3390496120" sldId="267"/>
        </pc:sldMkLst>
      </pc:sldChg>
      <pc:sldChg chg="del">
        <pc:chgData name="Bentula, Lasya" userId="S::lasyabentula@my.unt.edu::3de64728-dfe1-4ea6-aa62-7f23f80cfec8" providerId="AD" clId="Web-{AF3DD95C-4466-47A3-B4D7-318B9EB04D8B}" dt="2020-04-23T01:40:31.923" v="3052"/>
        <pc:sldMkLst>
          <pc:docMk/>
          <pc:sldMk cId="2556433120" sldId="268"/>
        </pc:sldMkLst>
      </pc:sldChg>
      <pc:sldChg chg="modSp">
        <pc:chgData name="Bentula, Lasya" userId="S::lasyabentula@my.unt.edu::3de64728-dfe1-4ea6-aa62-7f23f80cfec8" providerId="AD" clId="Web-{AF3DD95C-4466-47A3-B4D7-318B9EB04D8B}" dt="2020-04-23T00:20:33.485" v="1683" actId="20577"/>
        <pc:sldMkLst>
          <pc:docMk/>
          <pc:sldMk cId="2487910226" sldId="271"/>
        </pc:sldMkLst>
        <pc:spChg chg="mod">
          <ac:chgData name="Bentula, Lasya" userId="S::lasyabentula@my.unt.edu::3de64728-dfe1-4ea6-aa62-7f23f80cfec8" providerId="AD" clId="Web-{AF3DD95C-4466-47A3-B4D7-318B9EB04D8B}" dt="2020-04-23T00:20:33.485" v="1683" actId="20577"/>
          <ac:spMkLst>
            <pc:docMk/>
            <pc:sldMk cId="2487910226" sldId="271"/>
            <ac:spMk id="3" creationId="{251C871B-3C58-4C20-A174-909B3BD7F1F7}"/>
          </ac:spMkLst>
        </pc:spChg>
      </pc:sldChg>
      <pc:sldChg chg="modSp">
        <pc:chgData name="Bentula, Lasya" userId="S::lasyabentula@my.unt.edu::3de64728-dfe1-4ea6-aa62-7f23f80cfec8" providerId="AD" clId="Web-{AF3DD95C-4466-47A3-B4D7-318B9EB04D8B}" dt="2020-04-23T01:49:43.372" v="3209" actId="20577"/>
        <pc:sldMkLst>
          <pc:docMk/>
          <pc:sldMk cId="3423562117" sldId="273"/>
        </pc:sldMkLst>
        <pc:spChg chg="mod">
          <ac:chgData name="Bentula, Lasya" userId="S::lasyabentula@my.unt.edu::3de64728-dfe1-4ea6-aa62-7f23f80cfec8" providerId="AD" clId="Web-{AF3DD95C-4466-47A3-B4D7-318B9EB04D8B}" dt="2020-04-23T00:38:44.071" v="2273" actId="20577"/>
          <ac:spMkLst>
            <pc:docMk/>
            <pc:sldMk cId="3423562117" sldId="273"/>
            <ac:spMk id="2" creationId="{B053DA37-6D2A-41BB-8A2C-FC45A8CABF55}"/>
          </ac:spMkLst>
        </pc:spChg>
        <pc:spChg chg="mod">
          <ac:chgData name="Bentula, Lasya" userId="S::lasyabentula@my.unt.edu::3de64728-dfe1-4ea6-aa62-7f23f80cfec8" providerId="AD" clId="Web-{AF3DD95C-4466-47A3-B4D7-318B9EB04D8B}" dt="2020-04-23T01:49:43.372" v="3209" actId="20577"/>
          <ac:spMkLst>
            <pc:docMk/>
            <pc:sldMk cId="3423562117" sldId="273"/>
            <ac:spMk id="3" creationId="{2355F1A5-3942-4F6E-B36C-47FE4FCBDC03}"/>
          </ac:spMkLst>
        </pc:spChg>
      </pc:sldChg>
      <pc:sldChg chg="modSp del">
        <pc:chgData name="Bentula, Lasya" userId="S::lasyabentula@my.unt.edu::3de64728-dfe1-4ea6-aa62-7f23f80cfec8" providerId="AD" clId="Web-{AF3DD95C-4466-47A3-B4D7-318B9EB04D8B}" dt="2020-04-23T00:38:08.242" v="2250"/>
        <pc:sldMkLst>
          <pc:docMk/>
          <pc:sldMk cId="1182236519" sldId="274"/>
        </pc:sldMkLst>
        <pc:spChg chg="mod">
          <ac:chgData name="Bentula, Lasya" userId="S::lasyabentula@my.unt.edu::3de64728-dfe1-4ea6-aa62-7f23f80cfec8" providerId="AD" clId="Web-{AF3DD95C-4466-47A3-B4D7-318B9EB04D8B}" dt="2020-04-23T00:37:07.476" v="2238" actId="20577"/>
          <ac:spMkLst>
            <pc:docMk/>
            <pc:sldMk cId="1182236519" sldId="274"/>
            <ac:spMk id="3" creationId="{C1DE017C-CC5F-41AE-9A9C-ED8DE6EF2A71}"/>
          </ac:spMkLst>
        </pc:spChg>
      </pc:sldChg>
      <pc:sldChg chg="modSp">
        <pc:chgData name="Bentula, Lasya" userId="S::lasyabentula@my.unt.edu::3de64728-dfe1-4ea6-aa62-7f23f80cfec8" providerId="AD" clId="Web-{AF3DD95C-4466-47A3-B4D7-318B9EB04D8B}" dt="2020-04-23T01:53:03.245" v="3267" actId="20577"/>
        <pc:sldMkLst>
          <pc:docMk/>
          <pc:sldMk cId="4257794332" sldId="275"/>
        </pc:sldMkLst>
        <pc:spChg chg="mod">
          <ac:chgData name="Bentula, Lasya" userId="S::lasyabentula@my.unt.edu::3de64728-dfe1-4ea6-aa62-7f23f80cfec8" providerId="AD" clId="Web-{AF3DD95C-4466-47A3-B4D7-318B9EB04D8B}" dt="2020-04-23T01:53:03.245" v="3267" actId="20577"/>
          <ac:spMkLst>
            <pc:docMk/>
            <pc:sldMk cId="4257794332" sldId="275"/>
            <ac:spMk id="3" creationId="{62309C9C-2544-4015-91AC-1CCFE83C682F}"/>
          </ac:spMkLst>
        </pc:spChg>
      </pc:sldChg>
      <pc:sldChg chg="modSp">
        <pc:chgData name="Bentula, Lasya" userId="S::lasyabentula@my.unt.edu::3de64728-dfe1-4ea6-aa62-7f23f80cfec8" providerId="AD" clId="Web-{AF3DD95C-4466-47A3-B4D7-318B9EB04D8B}" dt="2020-04-23T00:20:59.829" v="1686" actId="20577"/>
        <pc:sldMkLst>
          <pc:docMk/>
          <pc:sldMk cId="736937952" sldId="276"/>
        </pc:sldMkLst>
        <pc:spChg chg="mod">
          <ac:chgData name="Bentula, Lasya" userId="S::lasyabentula@my.unt.edu::3de64728-dfe1-4ea6-aa62-7f23f80cfec8" providerId="AD" clId="Web-{AF3DD95C-4466-47A3-B4D7-318B9EB04D8B}" dt="2020-04-23T00:20:59.829" v="1686" actId="20577"/>
          <ac:spMkLst>
            <pc:docMk/>
            <pc:sldMk cId="736937952" sldId="276"/>
            <ac:spMk id="3" creationId="{46CAA9E2-2E1D-4FF7-8EF2-F178E1F2C822}"/>
          </ac:spMkLst>
        </pc:spChg>
      </pc:sldChg>
      <pc:sldChg chg="addSp modSp mod ord setBg">
        <pc:chgData name="Bentula, Lasya" userId="S::lasyabentula@my.unt.edu::3de64728-dfe1-4ea6-aa62-7f23f80cfec8" providerId="AD" clId="Web-{AF3DD95C-4466-47A3-B4D7-318B9EB04D8B}" dt="2020-04-23T00:41:18.666" v="2280"/>
        <pc:sldMkLst>
          <pc:docMk/>
          <pc:sldMk cId="3908891651" sldId="277"/>
        </pc:sldMkLst>
        <pc:spChg chg="mod">
          <ac:chgData name="Bentula, Lasya" userId="S::lasyabentula@my.unt.edu::3de64728-dfe1-4ea6-aa62-7f23f80cfec8" providerId="AD" clId="Web-{AF3DD95C-4466-47A3-B4D7-318B9EB04D8B}" dt="2020-04-22T23:43:03" v="1"/>
          <ac:spMkLst>
            <pc:docMk/>
            <pc:sldMk cId="3908891651" sldId="277"/>
            <ac:spMk id="2" creationId="{3971D77E-A762-4BD5-8A81-763328425851}"/>
          </ac:spMkLst>
        </pc:spChg>
        <pc:spChg chg="mod">
          <ac:chgData name="Bentula, Lasya" userId="S::lasyabentula@my.unt.edu::3de64728-dfe1-4ea6-aa62-7f23f80cfec8" providerId="AD" clId="Web-{AF3DD95C-4466-47A3-B4D7-318B9EB04D8B}" dt="2020-04-23T00:21:20.235" v="1693" actId="20577"/>
          <ac:spMkLst>
            <pc:docMk/>
            <pc:sldMk cId="3908891651" sldId="277"/>
            <ac:spMk id="3" creationId="{502517A0-18E0-4E50-8989-442C27BF25C5}"/>
          </ac:spMkLst>
        </pc:spChg>
        <pc:spChg chg="add">
          <ac:chgData name="Bentula, Lasya" userId="S::lasyabentula@my.unt.edu::3de64728-dfe1-4ea6-aa62-7f23f80cfec8" providerId="AD" clId="Web-{AF3DD95C-4466-47A3-B4D7-318B9EB04D8B}" dt="2020-04-22T23:43:03" v="1"/>
          <ac:spMkLst>
            <pc:docMk/>
            <pc:sldMk cId="3908891651" sldId="277"/>
            <ac:spMk id="8" creationId="{F837543A-6020-4505-A233-C9DB4BF74011}"/>
          </ac:spMkLst>
        </pc:spChg>
        <pc:spChg chg="add">
          <ac:chgData name="Bentula, Lasya" userId="S::lasyabentula@my.unt.edu::3de64728-dfe1-4ea6-aa62-7f23f80cfec8" providerId="AD" clId="Web-{AF3DD95C-4466-47A3-B4D7-318B9EB04D8B}" dt="2020-04-22T23:43:03" v="1"/>
          <ac:spMkLst>
            <pc:docMk/>
            <pc:sldMk cId="3908891651" sldId="277"/>
            <ac:spMk id="10" creationId="{35B16301-FB18-48BA-A6DD-C37CAF6F9A18}"/>
          </ac:spMkLst>
        </pc:spChg>
        <pc:spChg chg="add">
          <ac:chgData name="Bentula, Lasya" userId="S::lasyabentula@my.unt.edu::3de64728-dfe1-4ea6-aa62-7f23f80cfec8" providerId="AD" clId="Web-{AF3DD95C-4466-47A3-B4D7-318B9EB04D8B}" dt="2020-04-22T23:43:03" v="1"/>
          <ac:spMkLst>
            <pc:docMk/>
            <pc:sldMk cId="3908891651" sldId="277"/>
            <ac:spMk id="12" creationId="{C3C0D90E-074A-4F52-9B11-B52BEF4BCBE5}"/>
          </ac:spMkLst>
        </pc:spChg>
        <pc:spChg chg="add">
          <ac:chgData name="Bentula, Lasya" userId="S::lasyabentula@my.unt.edu::3de64728-dfe1-4ea6-aa62-7f23f80cfec8" providerId="AD" clId="Web-{AF3DD95C-4466-47A3-B4D7-318B9EB04D8B}" dt="2020-04-22T23:43:03" v="1"/>
          <ac:spMkLst>
            <pc:docMk/>
            <pc:sldMk cId="3908891651" sldId="277"/>
            <ac:spMk id="14" creationId="{CABBD4C1-E6F8-46F6-8152-A8A97490BF4D}"/>
          </ac:spMkLst>
        </pc:spChg>
        <pc:spChg chg="add">
          <ac:chgData name="Bentula, Lasya" userId="S::lasyabentula@my.unt.edu::3de64728-dfe1-4ea6-aa62-7f23f80cfec8" providerId="AD" clId="Web-{AF3DD95C-4466-47A3-B4D7-318B9EB04D8B}" dt="2020-04-22T23:43:03" v="1"/>
          <ac:spMkLst>
            <pc:docMk/>
            <pc:sldMk cId="3908891651" sldId="277"/>
            <ac:spMk id="16" creationId="{83BA5EF5-1FE9-4BF9-83BB-269BCDDF6156}"/>
          </ac:spMkLst>
        </pc:spChg>
        <pc:spChg chg="add">
          <ac:chgData name="Bentula, Lasya" userId="S::lasyabentula@my.unt.edu::3de64728-dfe1-4ea6-aa62-7f23f80cfec8" providerId="AD" clId="Web-{AF3DD95C-4466-47A3-B4D7-318B9EB04D8B}" dt="2020-04-22T23:43:03" v="1"/>
          <ac:spMkLst>
            <pc:docMk/>
            <pc:sldMk cId="3908891651" sldId="277"/>
            <ac:spMk id="20" creationId="{88853921-7BC9-4BDE-ACAB-133C683C82D6}"/>
          </ac:spMkLst>
        </pc:spChg>
        <pc:spChg chg="add">
          <ac:chgData name="Bentula, Lasya" userId="S::lasyabentula@my.unt.edu::3de64728-dfe1-4ea6-aa62-7f23f80cfec8" providerId="AD" clId="Web-{AF3DD95C-4466-47A3-B4D7-318B9EB04D8B}" dt="2020-04-22T23:43:03" v="1"/>
          <ac:spMkLst>
            <pc:docMk/>
            <pc:sldMk cId="3908891651" sldId="277"/>
            <ac:spMk id="22" creationId="{09192968-3AE7-4470-A61C-97294BB92731}"/>
          </ac:spMkLst>
        </pc:spChg>
        <pc:spChg chg="add">
          <ac:chgData name="Bentula, Lasya" userId="S::lasyabentula@my.unt.edu::3de64728-dfe1-4ea6-aa62-7f23f80cfec8" providerId="AD" clId="Web-{AF3DD95C-4466-47A3-B4D7-318B9EB04D8B}" dt="2020-04-22T23:43:03" v="1"/>
          <ac:spMkLst>
            <pc:docMk/>
            <pc:sldMk cId="3908891651" sldId="277"/>
            <ac:spMk id="24" creationId="{3AB72E55-43E4-4356-BFE8-E2102CB0B505}"/>
          </ac:spMkLst>
        </pc:spChg>
        <pc:cxnChg chg="add">
          <ac:chgData name="Bentula, Lasya" userId="S::lasyabentula@my.unt.edu::3de64728-dfe1-4ea6-aa62-7f23f80cfec8" providerId="AD" clId="Web-{AF3DD95C-4466-47A3-B4D7-318B9EB04D8B}" dt="2020-04-22T23:43:03" v="1"/>
          <ac:cxnSpMkLst>
            <pc:docMk/>
            <pc:sldMk cId="3908891651" sldId="277"/>
            <ac:cxnSpMk id="18" creationId="{4B3BCACB-5880-460B-9606-8C433A9AF99D}"/>
          </ac:cxnSpMkLst>
        </pc:cxnChg>
      </pc:sldChg>
      <pc:sldChg chg="addSp delSp modSp new mod setBg modClrScheme chgLayout">
        <pc:chgData name="Bentula, Lasya" userId="S::lasyabentula@my.unt.edu::3de64728-dfe1-4ea6-aa62-7f23f80cfec8" providerId="AD" clId="Web-{AF3DD95C-4466-47A3-B4D7-318B9EB04D8B}" dt="2020-04-22T23:54:30.192" v="680"/>
        <pc:sldMkLst>
          <pc:docMk/>
          <pc:sldMk cId="4182307835" sldId="278"/>
        </pc:sldMkLst>
        <pc:spChg chg="mod ord">
          <ac:chgData name="Bentula, Lasya" userId="S::lasyabentula@my.unt.edu::3de64728-dfe1-4ea6-aa62-7f23f80cfec8" providerId="AD" clId="Web-{AF3DD95C-4466-47A3-B4D7-318B9EB04D8B}" dt="2020-04-22T23:54:30.192" v="680"/>
          <ac:spMkLst>
            <pc:docMk/>
            <pc:sldMk cId="4182307835" sldId="278"/>
            <ac:spMk id="2" creationId="{8CD72A10-2A68-41E4-9C82-F40A310EB8F4}"/>
          </ac:spMkLst>
        </pc:spChg>
        <pc:spChg chg="mod ord">
          <ac:chgData name="Bentula, Lasya" userId="S::lasyabentula@my.unt.edu::3de64728-dfe1-4ea6-aa62-7f23f80cfec8" providerId="AD" clId="Web-{AF3DD95C-4466-47A3-B4D7-318B9EB04D8B}" dt="2020-04-22T23:54:30.192" v="680"/>
          <ac:spMkLst>
            <pc:docMk/>
            <pc:sldMk cId="4182307835" sldId="278"/>
            <ac:spMk id="3" creationId="{95EE488A-7B9E-4E4F-8025-157EBE9BDA27}"/>
          </ac:spMkLst>
        </pc:spChg>
        <pc:spChg chg="del">
          <ac:chgData name="Bentula, Lasya" userId="S::lasyabentula@my.unt.edu::3de64728-dfe1-4ea6-aa62-7f23f80cfec8" providerId="AD" clId="Web-{AF3DD95C-4466-47A3-B4D7-318B9EB04D8B}" dt="2020-04-22T23:48:36.018" v="4"/>
          <ac:spMkLst>
            <pc:docMk/>
            <pc:sldMk cId="4182307835" sldId="278"/>
            <ac:spMk id="4" creationId="{298AF304-A6AF-47CF-A2EB-E6DB7FA209DA}"/>
          </ac:spMkLst>
        </pc:spChg>
        <pc:spChg chg="add">
          <ac:chgData name="Bentula, Lasya" userId="S::lasyabentula@my.unt.edu::3de64728-dfe1-4ea6-aa62-7f23f80cfec8" providerId="AD" clId="Web-{AF3DD95C-4466-47A3-B4D7-318B9EB04D8B}" dt="2020-04-22T23:54:30.192" v="680"/>
          <ac:spMkLst>
            <pc:docMk/>
            <pc:sldMk cId="4182307835" sldId="278"/>
            <ac:spMk id="8" creationId="{907EF6B7-1338-4443-8C46-6A318D952DFD}"/>
          </ac:spMkLst>
        </pc:spChg>
        <pc:spChg chg="add">
          <ac:chgData name="Bentula, Lasya" userId="S::lasyabentula@my.unt.edu::3de64728-dfe1-4ea6-aa62-7f23f80cfec8" providerId="AD" clId="Web-{AF3DD95C-4466-47A3-B4D7-318B9EB04D8B}" dt="2020-04-22T23:54:30.192" v="680"/>
          <ac:spMkLst>
            <pc:docMk/>
            <pc:sldMk cId="4182307835" sldId="278"/>
            <ac:spMk id="10" creationId="{DAAE4CDD-124C-4DCF-9584-B6033B545DD5}"/>
          </ac:spMkLst>
        </pc:spChg>
        <pc:spChg chg="add">
          <ac:chgData name="Bentula, Lasya" userId="S::lasyabentula@my.unt.edu::3de64728-dfe1-4ea6-aa62-7f23f80cfec8" providerId="AD" clId="Web-{AF3DD95C-4466-47A3-B4D7-318B9EB04D8B}" dt="2020-04-22T23:54:30.192" v="680"/>
          <ac:spMkLst>
            <pc:docMk/>
            <pc:sldMk cId="4182307835" sldId="278"/>
            <ac:spMk id="12" creationId="{081E4A58-353D-44AE-B2FC-2A74E2E400F7}"/>
          </ac:spMkLst>
        </pc:spChg>
      </pc:sldChg>
      <pc:sldChg chg="addSp delSp modSp new mod setBg modClrScheme chgLayout">
        <pc:chgData name="Bentula, Lasya" userId="S::lasyabentula@my.unt.edu::3de64728-dfe1-4ea6-aa62-7f23f80cfec8" providerId="AD" clId="Web-{AF3DD95C-4466-47A3-B4D7-318B9EB04D8B}" dt="2020-04-23T00:28:51.348" v="1861" actId="20577"/>
        <pc:sldMkLst>
          <pc:docMk/>
          <pc:sldMk cId="731493044" sldId="279"/>
        </pc:sldMkLst>
        <pc:spChg chg="mod ord">
          <ac:chgData name="Bentula, Lasya" userId="S::lasyabentula@my.unt.edu::3de64728-dfe1-4ea6-aa62-7f23f80cfec8" providerId="AD" clId="Web-{AF3DD95C-4466-47A3-B4D7-318B9EB04D8B}" dt="2020-04-23T00:25:08.878" v="1818"/>
          <ac:spMkLst>
            <pc:docMk/>
            <pc:sldMk cId="731493044" sldId="279"/>
            <ac:spMk id="2" creationId="{523C36F9-FE23-43BE-B7A5-8663654FC707}"/>
          </ac:spMkLst>
        </pc:spChg>
        <pc:spChg chg="mod ord">
          <ac:chgData name="Bentula, Lasya" userId="S::lasyabentula@my.unt.edu::3de64728-dfe1-4ea6-aa62-7f23f80cfec8" providerId="AD" clId="Web-{AF3DD95C-4466-47A3-B4D7-318B9EB04D8B}" dt="2020-04-23T00:28:51.348" v="1861" actId="20577"/>
          <ac:spMkLst>
            <pc:docMk/>
            <pc:sldMk cId="731493044" sldId="279"/>
            <ac:spMk id="3" creationId="{BFB269F3-DD7B-4D5D-9850-951A4B2A8B93}"/>
          </ac:spMkLst>
        </pc:spChg>
        <pc:spChg chg="del">
          <ac:chgData name="Bentula, Lasya" userId="S::lasyabentula@my.unt.edu::3de64728-dfe1-4ea6-aa62-7f23f80cfec8" providerId="AD" clId="Web-{AF3DD95C-4466-47A3-B4D7-318B9EB04D8B}" dt="2020-04-22T23:55:32.474" v="683"/>
          <ac:spMkLst>
            <pc:docMk/>
            <pc:sldMk cId="731493044" sldId="279"/>
            <ac:spMk id="4" creationId="{FAD44F0F-500D-42AB-8CFF-41AAE7A39053}"/>
          </ac:spMkLst>
        </pc:spChg>
        <pc:spChg chg="add">
          <ac:chgData name="Bentula, Lasya" userId="S::lasyabentula@my.unt.edu::3de64728-dfe1-4ea6-aa62-7f23f80cfec8" providerId="AD" clId="Web-{AF3DD95C-4466-47A3-B4D7-318B9EB04D8B}" dt="2020-04-23T00:25:08.878" v="1818"/>
          <ac:spMkLst>
            <pc:docMk/>
            <pc:sldMk cId="731493044" sldId="279"/>
            <ac:spMk id="8" creationId="{1BB867FF-FC45-48F7-8104-F89BE54909F1}"/>
          </ac:spMkLst>
        </pc:spChg>
        <pc:spChg chg="add">
          <ac:chgData name="Bentula, Lasya" userId="S::lasyabentula@my.unt.edu::3de64728-dfe1-4ea6-aa62-7f23f80cfec8" providerId="AD" clId="Web-{AF3DD95C-4466-47A3-B4D7-318B9EB04D8B}" dt="2020-04-23T00:25:08.878" v="1818"/>
          <ac:spMkLst>
            <pc:docMk/>
            <pc:sldMk cId="731493044" sldId="279"/>
            <ac:spMk id="10" creationId="{8BB56887-D0D5-4F0C-9E19-7247EB83C8B7}"/>
          </ac:spMkLst>
        </pc:spChg>
        <pc:spChg chg="add">
          <ac:chgData name="Bentula, Lasya" userId="S::lasyabentula@my.unt.edu::3de64728-dfe1-4ea6-aa62-7f23f80cfec8" providerId="AD" clId="Web-{AF3DD95C-4466-47A3-B4D7-318B9EB04D8B}" dt="2020-04-23T00:25:08.878" v="1818"/>
          <ac:spMkLst>
            <pc:docMk/>
            <pc:sldMk cId="731493044" sldId="279"/>
            <ac:spMk id="12" creationId="{081E4A58-353D-44AE-B2FC-2A74E2E400F7}"/>
          </ac:spMkLst>
        </pc:spChg>
      </pc:sldChg>
      <pc:sldChg chg="addSp delSp modSp new mod setBg modClrScheme chgLayout">
        <pc:chgData name="Bentula, Lasya" userId="S::lasyabentula@my.unt.edu::3de64728-dfe1-4ea6-aa62-7f23f80cfec8" providerId="AD" clId="Web-{AF3DD95C-4466-47A3-B4D7-318B9EB04D8B}" dt="2020-04-23T01:36:02.081" v="3048" actId="20577"/>
        <pc:sldMkLst>
          <pc:docMk/>
          <pc:sldMk cId="831618537" sldId="280"/>
        </pc:sldMkLst>
        <pc:spChg chg="mod ord">
          <ac:chgData name="Bentula, Lasya" userId="S::lasyabentula@my.unt.edu::3de64728-dfe1-4ea6-aa62-7f23f80cfec8" providerId="AD" clId="Web-{AF3DD95C-4466-47A3-B4D7-318B9EB04D8B}" dt="2020-04-23T00:41:36.416" v="2281"/>
          <ac:spMkLst>
            <pc:docMk/>
            <pc:sldMk cId="831618537" sldId="280"/>
            <ac:spMk id="2" creationId="{0AC0FADB-F2FE-4D69-98FF-2BF98FE1BCE7}"/>
          </ac:spMkLst>
        </pc:spChg>
        <pc:spChg chg="mod ord">
          <ac:chgData name="Bentula, Lasya" userId="S::lasyabentula@my.unt.edu::3de64728-dfe1-4ea6-aa62-7f23f80cfec8" providerId="AD" clId="Web-{AF3DD95C-4466-47A3-B4D7-318B9EB04D8B}" dt="2020-04-23T01:36:02.081" v="3048" actId="20577"/>
          <ac:spMkLst>
            <pc:docMk/>
            <pc:sldMk cId="831618537" sldId="280"/>
            <ac:spMk id="3" creationId="{030F3F3A-7B33-41E5-BE75-877A726BF680}"/>
          </ac:spMkLst>
        </pc:spChg>
        <pc:spChg chg="del">
          <ac:chgData name="Bentula, Lasya" userId="S::lasyabentula@my.unt.edu::3de64728-dfe1-4ea6-aa62-7f23f80cfec8" providerId="AD" clId="Web-{AF3DD95C-4466-47A3-B4D7-318B9EB04D8B}" dt="2020-04-23T00:29:25.489" v="1865"/>
          <ac:spMkLst>
            <pc:docMk/>
            <pc:sldMk cId="831618537" sldId="280"/>
            <ac:spMk id="4" creationId="{814CDFE4-479B-4FCB-8241-E8B7552B4A2B}"/>
          </ac:spMkLst>
        </pc:spChg>
        <pc:spChg chg="add del mod">
          <ac:chgData name="Bentula, Lasya" userId="S::lasyabentula@my.unt.edu::3de64728-dfe1-4ea6-aa62-7f23f80cfec8" providerId="AD" clId="Web-{AF3DD95C-4466-47A3-B4D7-318B9EB04D8B}" dt="2020-04-23T00:29:36.411" v="1869"/>
          <ac:spMkLst>
            <pc:docMk/>
            <pc:sldMk cId="831618537" sldId="280"/>
            <ac:spMk id="5" creationId="{235614A7-5536-410E-8F07-2D0D23467C12}"/>
          </ac:spMkLst>
        </pc:spChg>
        <pc:spChg chg="add">
          <ac:chgData name="Bentula, Lasya" userId="S::lasyabentula@my.unt.edu::3de64728-dfe1-4ea6-aa62-7f23f80cfec8" providerId="AD" clId="Web-{AF3DD95C-4466-47A3-B4D7-318B9EB04D8B}" dt="2020-04-23T00:41:36.416" v="2281"/>
          <ac:spMkLst>
            <pc:docMk/>
            <pc:sldMk cId="831618537" sldId="280"/>
            <ac:spMk id="8" creationId="{1BB867FF-FC45-48F7-8104-F89BE54909F1}"/>
          </ac:spMkLst>
        </pc:spChg>
        <pc:spChg chg="add">
          <ac:chgData name="Bentula, Lasya" userId="S::lasyabentula@my.unt.edu::3de64728-dfe1-4ea6-aa62-7f23f80cfec8" providerId="AD" clId="Web-{AF3DD95C-4466-47A3-B4D7-318B9EB04D8B}" dt="2020-04-23T00:41:36.416" v="2281"/>
          <ac:spMkLst>
            <pc:docMk/>
            <pc:sldMk cId="831618537" sldId="280"/>
            <ac:spMk id="10" creationId="{8BB56887-D0D5-4F0C-9E19-7247EB83C8B7}"/>
          </ac:spMkLst>
        </pc:spChg>
        <pc:spChg chg="add">
          <ac:chgData name="Bentula, Lasya" userId="S::lasyabentula@my.unt.edu::3de64728-dfe1-4ea6-aa62-7f23f80cfec8" providerId="AD" clId="Web-{AF3DD95C-4466-47A3-B4D7-318B9EB04D8B}" dt="2020-04-23T00:41:36.416" v="2281"/>
          <ac:spMkLst>
            <pc:docMk/>
            <pc:sldMk cId="831618537" sldId="280"/>
            <ac:spMk id="12" creationId="{081E4A58-353D-44AE-B2FC-2A74E2E400F7}"/>
          </ac:spMkLst>
        </pc:spChg>
      </pc:sldChg>
      <pc:sldChg chg="addSp delSp modSp new mod setBg modClrScheme setClrOvrMap chgLayout">
        <pc:chgData name="Bentula, Lasya" userId="S::lasyabentula@my.unt.edu::3de64728-dfe1-4ea6-aa62-7f23f80cfec8" providerId="AD" clId="Web-{AF3DD95C-4466-47A3-B4D7-318B9EB04D8B}" dt="2020-04-23T02:02:38.960" v="3271"/>
        <pc:sldMkLst>
          <pc:docMk/>
          <pc:sldMk cId="4197684786" sldId="281"/>
        </pc:sldMkLst>
        <pc:spChg chg="mod ord">
          <ac:chgData name="Bentula, Lasya" userId="S::lasyabentula@my.unt.edu::3de64728-dfe1-4ea6-aa62-7f23f80cfec8" providerId="AD" clId="Web-{AF3DD95C-4466-47A3-B4D7-318B9EB04D8B}" dt="2020-04-23T01:41:06.469" v="3055"/>
          <ac:spMkLst>
            <pc:docMk/>
            <pc:sldMk cId="4197684786" sldId="281"/>
            <ac:spMk id="2" creationId="{49B9AE5A-4940-4935-9CA5-5E00C43F5909}"/>
          </ac:spMkLst>
        </pc:spChg>
        <pc:spChg chg="del">
          <ac:chgData name="Bentula, Lasya" userId="S::lasyabentula@my.unt.edu::3de64728-dfe1-4ea6-aa62-7f23f80cfec8" providerId="AD" clId="Web-{AF3DD95C-4466-47A3-B4D7-318B9EB04D8B}" dt="2020-04-23T00:42:42.104" v="2338"/>
          <ac:spMkLst>
            <pc:docMk/>
            <pc:sldMk cId="4197684786" sldId="281"/>
            <ac:spMk id="3" creationId="{C54152DE-F790-4AD2-9040-8C214E5CEDFD}"/>
          </ac:spMkLst>
        </pc:spChg>
        <pc:spChg chg="add mod ord">
          <ac:chgData name="Bentula, Lasya" userId="S::lasyabentula@my.unt.edu::3de64728-dfe1-4ea6-aa62-7f23f80cfec8" providerId="AD" clId="Web-{AF3DD95C-4466-47A3-B4D7-318B9EB04D8B}" dt="2020-04-23T01:41:06.469" v="3055"/>
          <ac:spMkLst>
            <pc:docMk/>
            <pc:sldMk cId="4197684786" sldId="281"/>
            <ac:spMk id="5" creationId="{FF522CAE-B8B8-47B2-B8C2-A029B333A8E9}"/>
          </ac:spMkLst>
        </pc:spChg>
        <pc:spChg chg="add del mod">
          <ac:chgData name="Bentula, Lasya" userId="S::lasyabentula@my.unt.edu::3de64728-dfe1-4ea6-aa62-7f23f80cfec8" providerId="AD" clId="Web-{AF3DD95C-4466-47A3-B4D7-318B9EB04D8B}" dt="2020-04-23T01:17:29.058" v="2343"/>
          <ac:spMkLst>
            <pc:docMk/>
            <pc:sldMk cId="4197684786" sldId="281"/>
            <ac:spMk id="7" creationId="{F92C5D59-F9BF-4843-BEBD-EBCBB50C795B}"/>
          </ac:spMkLst>
        </pc:spChg>
        <pc:spChg chg="add del mod">
          <ac:chgData name="Bentula, Lasya" userId="S::lasyabentula@my.unt.edu::3de64728-dfe1-4ea6-aa62-7f23f80cfec8" providerId="AD" clId="Web-{AF3DD95C-4466-47A3-B4D7-318B9EB04D8B}" dt="2020-04-23T01:21:08.837" v="2349"/>
          <ac:spMkLst>
            <pc:docMk/>
            <pc:sldMk cId="4197684786" sldId="281"/>
            <ac:spMk id="8" creationId="{2558E8E7-3B01-4FEB-B7D6-EF1B54562A93}"/>
          </ac:spMkLst>
        </pc:spChg>
        <pc:spChg chg="add del mod">
          <ac:chgData name="Bentula, Lasya" userId="S::lasyabentula@my.unt.edu::3de64728-dfe1-4ea6-aa62-7f23f80cfec8" providerId="AD" clId="Web-{AF3DD95C-4466-47A3-B4D7-318B9EB04D8B}" dt="2020-04-23T01:21:43.290" v="2351"/>
          <ac:spMkLst>
            <pc:docMk/>
            <pc:sldMk cId="4197684786" sldId="281"/>
            <ac:spMk id="12" creationId="{03A1D269-22BC-4E41-8A40-12381AAC1BB2}"/>
          </ac:spMkLst>
        </pc:spChg>
        <pc:spChg chg="add del mod">
          <ac:chgData name="Bentula, Lasya" userId="S::lasyabentula@my.unt.edu::3de64728-dfe1-4ea6-aa62-7f23f80cfec8" providerId="AD" clId="Web-{AF3DD95C-4466-47A3-B4D7-318B9EB04D8B}" dt="2020-04-23T01:32:05.348" v="2864"/>
          <ac:spMkLst>
            <pc:docMk/>
            <pc:sldMk cId="4197684786" sldId="281"/>
            <ac:spMk id="16" creationId="{6A628E22-D7D7-4A5B-83C2-390830E97B9B}"/>
          </ac:spMkLst>
        </pc:spChg>
        <pc:spChg chg="add">
          <ac:chgData name="Bentula, Lasya" userId="S::lasyabentula@my.unt.edu::3de64728-dfe1-4ea6-aa62-7f23f80cfec8" providerId="AD" clId="Web-{AF3DD95C-4466-47A3-B4D7-318B9EB04D8B}" dt="2020-04-23T01:41:06.469" v="3055"/>
          <ac:spMkLst>
            <pc:docMk/>
            <pc:sldMk cId="4197684786" sldId="281"/>
            <ac:spMk id="19" creationId="{867D4867-5BA7-4462-B2F6-A23F4A622AA7}"/>
          </ac:spMkLst>
        </pc:spChg>
        <pc:spChg chg="add del mod">
          <ac:chgData name="Bentula, Lasya" userId="S::lasyabentula@my.unt.edu::3de64728-dfe1-4ea6-aa62-7f23f80cfec8" providerId="AD" clId="Web-{AF3DD95C-4466-47A3-B4D7-318B9EB04D8B}" dt="2020-04-23T02:02:38.960" v="3271"/>
          <ac:spMkLst>
            <pc:docMk/>
            <pc:sldMk cId="4197684786" sldId="281"/>
            <ac:spMk id="21" creationId="{AA78FE30-F35E-49A4-AF8F-459E87241294}"/>
          </ac:spMkLst>
        </pc:spChg>
        <pc:spChg chg="add del">
          <ac:chgData name="Bentula, Lasya" userId="S::lasyabentula@my.unt.edu::3de64728-dfe1-4ea6-aa62-7f23f80cfec8" providerId="AD" clId="Web-{AF3DD95C-4466-47A3-B4D7-318B9EB04D8B}" dt="2020-04-23T01:40:52.313" v="3054"/>
          <ac:spMkLst>
            <pc:docMk/>
            <pc:sldMk cId="4197684786" sldId="281"/>
            <ac:spMk id="22" creationId="{F4C0B10B-D2C4-4A54-AFAD-3D27DF88BB37}"/>
          </ac:spMkLst>
        </pc:spChg>
        <pc:grpChg chg="add del">
          <ac:chgData name="Bentula, Lasya" userId="S::lasyabentula@my.unt.edu::3de64728-dfe1-4ea6-aa62-7f23f80cfec8" providerId="AD" clId="Web-{AF3DD95C-4466-47A3-B4D7-318B9EB04D8B}" dt="2020-04-23T01:40:52.313" v="3054"/>
          <ac:grpSpMkLst>
            <pc:docMk/>
            <pc:sldMk cId="4197684786" sldId="281"/>
            <ac:grpSpMk id="24" creationId="{B6BADB90-C74B-40D6-86DC-503F65FCE8DC}"/>
          </ac:grpSpMkLst>
        </pc:grpChg>
        <pc:picChg chg="add del mod ord">
          <ac:chgData name="Bentula, Lasya" userId="S::lasyabentula@my.unt.edu::3de64728-dfe1-4ea6-aa62-7f23f80cfec8" providerId="AD" clId="Web-{AF3DD95C-4466-47A3-B4D7-318B9EB04D8B}" dt="2020-04-23T01:21:05.556" v="2348"/>
          <ac:picMkLst>
            <pc:docMk/>
            <pc:sldMk cId="4197684786" sldId="281"/>
            <ac:picMk id="3" creationId="{AE61349D-329F-44E6-A1B2-EEA2FB2751D8}"/>
          </ac:picMkLst>
        </pc:picChg>
        <pc:picChg chg="add del mod ord">
          <ac:chgData name="Bentula, Lasya" userId="S::lasyabentula@my.unt.edu::3de64728-dfe1-4ea6-aa62-7f23f80cfec8" providerId="AD" clId="Web-{AF3DD95C-4466-47A3-B4D7-318B9EB04D8B}" dt="2020-04-23T00:44:06.823" v="2342"/>
          <ac:picMkLst>
            <pc:docMk/>
            <pc:sldMk cId="4197684786" sldId="281"/>
            <ac:picMk id="4" creationId="{323FEC7E-F0DA-43FB-A3AA-29B8884FB74E}"/>
          </ac:picMkLst>
        </pc:picChg>
        <pc:picChg chg="add del mod ord">
          <ac:chgData name="Bentula, Lasya" userId="S::lasyabentula@my.unt.edu::3de64728-dfe1-4ea6-aa62-7f23f80cfec8" providerId="AD" clId="Web-{AF3DD95C-4466-47A3-B4D7-318B9EB04D8B}" dt="2020-04-23T01:21:21.400" v="2350"/>
          <ac:picMkLst>
            <pc:docMk/>
            <pc:sldMk cId="4197684786" sldId="281"/>
            <ac:picMk id="9" creationId="{35A0BA7B-71F4-4931-A918-B7E5CD7BC52A}"/>
          </ac:picMkLst>
        </pc:picChg>
        <pc:picChg chg="add del mod ord">
          <ac:chgData name="Bentula, Lasya" userId="S::lasyabentula@my.unt.edu::3de64728-dfe1-4ea6-aa62-7f23f80cfec8" providerId="AD" clId="Web-{AF3DD95C-4466-47A3-B4D7-318B9EB04D8B}" dt="2020-04-23T01:32:01.458" v="2863"/>
          <ac:picMkLst>
            <pc:docMk/>
            <pc:sldMk cId="4197684786" sldId="281"/>
            <ac:picMk id="13" creationId="{91658757-D6E5-4F75-A7DD-2BE6F0203E65}"/>
          </ac:picMkLst>
        </pc:picChg>
        <pc:picChg chg="add del mod ord">
          <ac:chgData name="Bentula, Lasya" userId="S::lasyabentula@my.unt.edu::3de64728-dfe1-4ea6-aa62-7f23f80cfec8" providerId="AD" clId="Web-{AF3DD95C-4466-47A3-B4D7-318B9EB04D8B}" dt="2020-04-23T02:02:35.991" v="3270"/>
          <ac:picMkLst>
            <pc:docMk/>
            <pc:sldMk cId="4197684786" sldId="281"/>
            <ac:picMk id="17" creationId="{553D7602-56D0-47C3-81AB-4C4F4FF0E789}"/>
          </ac:picMkLst>
        </pc:picChg>
        <pc:picChg chg="add mod ord">
          <ac:chgData name="Bentula, Lasya" userId="S::lasyabentula@my.unt.edu::3de64728-dfe1-4ea6-aa62-7f23f80cfec8" providerId="AD" clId="Web-{AF3DD95C-4466-47A3-B4D7-318B9EB04D8B}" dt="2020-04-23T02:02:38.960" v="3271"/>
          <ac:picMkLst>
            <pc:docMk/>
            <pc:sldMk cId="4197684786" sldId="281"/>
            <ac:picMk id="23" creationId="{D600E64A-8757-483C-AFBB-61EE142DE4B8}"/>
          </ac:picMkLst>
        </pc:picChg>
      </pc:sldChg>
    </pc:docChg>
  </pc:docChgLst>
  <pc:docChgLst>
    <pc:chgData name="Bentula, Lasya" userId="S::lasyabentula@my.unt.edu::3de64728-dfe1-4ea6-aa62-7f23f80cfec8" providerId="AD" clId="Web-{76D56BD1-58E4-4FE9-9DDE-E0F884674A78}"/>
    <pc:docChg chg="addSld modSld sldOrd">
      <pc:chgData name="Bentula, Lasya" userId="S::lasyabentula@my.unt.edu::3de64728-dfe1-4ea6-aa62-7f23f80cfec8" providerId="AD" clId="Web-{76D56BD1-58E4-4FE9-9DDE-E0F884674A78}" dt="2020-04-24T01:40:03.382" v="79"/>
      <pc:docMkLst>
        <pc:docMk/>
      </pc:docMkLst>
      <pc:sldChg chg="ord">
        <pc:chgData name="Bentula, Lasya" userId="S::lasyabentula@my.unt.edu::3de64728-dfe1-4ea6-aa62-7f23f80cfec8" providerId="AD" clId="Web-{76D56BD1-58E4-4FE9-9DDE-E0F884674A78}" dt="2020-04-24T01:39:07.210" v="1"/>
        <pc:sldMkLst>
          <pc:docMk/>
          <pc:sldMk cId="4257794332" sldId="275"/>
        </pc:sldMkLst>
      </pc:sldChg>
      <pc:sldChg chg="addSp modSp new mod setBg">
        <pc:chgData name="Bentula, Lasya" userId="S::lasyabentula@my.unt.edu::3de64728-dfe1-4ea6-aa62-7f23f80cfec8" providerId="AD" clId="Web-{76D56BD1-58E4-4FE9-9DDE-E0F884674A78}" dt="2020-04-24T01:40:03.382" v="79"/>
        <pc:sldMkLst>
          <pc:docMk/>
          <pc:sldMk cId="1525828814" sldId="285"/>
        </pc:sldMkLst>
        <pc:spChg chg="mod">
          <ac:chgData name="Bentula, Lasya" userId="S::lasyabentula@my.unt.edu::3de64728-dfe1-4ea6-aa62-7f23f80cfec8" providerId="AD" clId="Web-{76D56BD1-58E4-4FE9-9DDE-E0F884674A78}" dt="2020-04-24T01:40:03.382" v="79"/>
          <ac:spMkLst>
            <pc:docMk/>
            <pc:sldMk cId="1525828814" sldId="285"/>
            <ac:spMk id="2" creationId="{C1383401-A5A1-4AFC-9945-3F0BEF2E50F1}"/>
          </ac:spMkLst>
        </pc:spChg>
        <pc:spChg chg="mod">
          <ac:chgData name="Bentula, Lasya" userId="S::lasyabentula@my.unt.edu::3de64728-dfe1-4ea6-aa62-7f23f80cfec8" providerId="AD" clId="Web-{76D56BD1-58E4-4FE9-9DDE-E0F884674A78}" dt="2020-04-24T01:40:03.382" v="79"/>
          <ac:spMkLst>
            <pc:docMk/>
            <pc:sldMk cId="1525828814" sldId="285"/>
            <ac:spMk id="3" creationId="{7401EEBA-5613-4703-B98B-5C6F2119FE06}"/>
          </ac:spMkLst>
        </pc:spChg>
        <pc:spChg chg="add">
          <ac:chgData name="Bentula, Lasya" userId="S::lasyabentula@my.unt.edu::3de64728-dfe1-4ea6-aa62-7f23f80cfec8" providerId="AD" clId="Web-{76D56BD1-58E4-4FE9-9DDE-E0F884674A78}" dt="2020-04-24T01:40:03.382" v="79"/>
          <ac:spMkLst>
            <pc:docMk/>
            <pc:sldMk cId="1525828814" sldId="285"/>
            <ac:spMk id="8" creationId="{8D70B121-56F4-4848-B38B-182089D909FA}"/>
          </ac:spMkLst>
        </pc:spChg>
        <pc:cxnChg chg="add">
          <ac:chgData name="Bentula, Lasya" userId="S::lasyabentula@my.unt.edu::3de64728-dfe1-4ea6-aa62-7f23f80cfec8" providerId="AD" clId="Web-{76D56BD1-58E4-4FE9-9DDE-E0F884674A78}" dt="2020-04-24T01:40:03.382" v="79"/>
          <ac:cxnSpMkLst>
            <pc:docMk/>
            <pc:sldMk cId="1525828814" sldId="285"/>
            <ac:cxnSpMk id="10" creationId="{2D72A2C9-F3CA-4216-8BAD-FA4C970C3C4E}"/>
          </ac:cxnSpMkLst>
        </pc:cxnChg>
      </pc:sldChg>
    </pc:docChg>
  </pc:docChgLst>
  <pc:docChgLst>
    <pc:chgData name="Narapareddy, Gnana Mohan Reddy" userId="S::gnanamohanreddynarapareddy@my.unt.edu::908958af-0a28-4198-b739-8c2615cfb488" providerId="AD" clId="Web-{E6BB5E11-D018-4A2F-90D0-95D2AED0884C}"/>
    <pc:docChg chg="addSld delSld modSld">
      <pc:chgData name="Narapareddy, Gnana Mohan Reddy" userId="S::gnanamohanreddynarapareddy@my.unt.edu::908958af-0a28-4198-b739-8c2615cfb488" providerId="AD" clId="Web-{E6BB5E11-D018-4A2F-90D0-95D2AED0884C}" dt="2020-04-23T01:58:12.280" v="72" actId="1076"/>
      <pc:docMkLst>
        <pc:docMk/>
      </pc:docMkLst>
      <pc:sldChg chg="addSp delSp modSp new del mod setBg">
        <pc:chgData name="Narapareddy, Gnana Mohan Reddy" userId="S::gnanamohanreddynarapareddy@my.unt.edu::908958af-0a28-4198-b739-8c2615cfb488" providerId="AD" clId="Web-{E6BB5E11-D018-4A2F-90D0-95D2AED0884C}" dt="2020-04-23T01:49:34.921" v="19"/>
        <pc:sldMkLst>
          <pc:docMk/>
          <pc:sldMk cId="898313450" sldId="282"/>
        </pc:sldMkLst>
        <pc:spChg chg="del">
          <ac:chgData name="Narapareddy, Gnana Mohan Reddy" userId="S::gnanamohanreddynarapareddy@my.unt.edu::908958af-0a28-4198-b739-8c2615cfb488" providerId="AD" clId="Web-{E6BB5E11-D018-4A2F-90D0-95D2AED0884C}" dt="2020-04-23T01:46:18.343" v="1"/>
          <ac:spMkLst>
            <pc:docMk/>
            <pc:sldMk cId="898313450" sldId="282"/>
            <ac:spMk id="2" creationId="{E6CFC26F-2804-44D2-A169-96B6061C437D}"/>
          </ac:spMkLst>
        </pc:spChg>
        <pc:spChg chg="mod">
          <ac:chgData name="Narapareddy, Gnana Mohan Reddy" userId="S::gnanamohanreddynarapareddy@my.unt.edu::908958af-0a28-4198-b739-8c2615cfb488" providerId="AD" clId="Web-{E6BB5E11-D018-4A2F-90D0-95D2AED0884C}" dt="2020-04-23T01:48:24.859" v="18"/>
          <ac:spMkLst>
            <pc:docMk/>
            <pc:sldMk cId="898313450" sldId="282"/>
            <ac:spMk id="3" creationId="{D1A4BEE7-A7D4-40B0-9E35-FD7384A66C9C}"/>
          </ac:spMkLst>
        </pc:spChg>
        <pc:spChg chg="add">
          <ac:chgData name="Narapareddy, Gnana Mohan Reddy" userId="S::gnanamohanreddynarapareddy@my.unt.edu::908958af-0a28-4198-b739-8c2615cfb488" providerId="AD" clId="Web-{E6BB5E11-D018-4A2F-90D0-95D2AED0884C}" dt="2020-04-23T01:48:24.859" v="18"/>
          <ac:spMkLst>
            <pc:docMk/>
            <pc:sldMk cId="898313450" sldId="282"/>
            <ac:spMk id="8" creationId="{15911E3A-C35B-4EF7-A355-B84E9A14AF4D}"/>
          </ac:spMkLst>
        </pc:spChg>
        <pc:grpChg chg="add">
          <ac:chgData name="Narapareddy, Gnana Mohan Reddy" userId="S::gnanamohanreddynarapareddy@my.unt.edu::908958af-0a28-4198-b739-8c2615cfb488" providerId="AD" clId="Web-{E6BB5E11-D018-4A2F-90D0-95D2AED0884C}" dt="2020-04-23T01:48:24.859" v="18"/>
          <ac:grpSpMkLst>
            <pc:docMk/>
            <pc:sldMk cId="898313450" sldId="282"/>
            <ac:grpSpMk id="10" creationId="{E21ADB3D-AD65-44B4-847D-5E90E90A5D16}"/>
          </ac:grpSpMkLst>
        </pc:grpChg>
        <pc:grpChg chg="add">
          <ac:chgData name="Narapareddy, Gnana Mohan Reddy" userId="S::gnanamohanreddynarapareddy@my.unt.edu::908958af-0a28-4198-b739-8c2615cfb488" providerId="AD" clId="Web-{E6BB5E11-D018-4A2F-90D0-95D2AED0884C}" dt="2020-04-23T01:48:24.859" v="18"/>
          <ac:grpSpMkLst>
            <pc:docMk/>
            <pc:sldMk cId="898313450" sldId="282"/>
            <ac:grpSpMk id="33" creationId="{5F8A7F7F-DD1A-4F41-98AC-B9CE2A620CDC}"/>
          </ac:grpSpMkLst>
        </pc:grpChg>
      </pc:sldChg>
      <pc:sldChg chg="addSp modSp new mod setBg">
        <pc:chgData name="Narapareddy, Gnana Mohan Reddy" userId="S::gnanamohanreddynarapareddy@my.unt.edu::908958af-0a28-4198-b739-8c2615cfb488" providerId="AD" clId="Web-{E6BB5E11-D018-4A2F-90D0-95D2AED0884C}" dt="2020-04-23T01:58:12.280" v="72" actId="1076"/>
        <pc:sldMkLst>
          <pc:docMk/>
          <pc:sldMk cId="1376392985" sldId="282"/>
        </pc:sldMkLst>
        <pc:spChg chg="mod">
          <ac:chgData name="Narapareddy, Gnana Mohan Reddy" userId="S::gnanamohanreddynarapareddy@my.unt.edu::908958af-0a28-4198-b739-8c2615cfb488" providerId="AD" clId="Web-{E6BB5E11-D018-4A2F-90D0-95D2AED0884C}" dt="2020-04-23T01:50:49.437" v="54"/>
          <ac:spMkLst>
            <pc:docMk/>
            <pc:sldMk cId="1376392985" sldId="282"/>
            <ac:spMk id="2" creationId="{8BCEF5DC-6D47-4BBF-B01B-8CB85E1B4862}"/>
          </ac:spMkLst>
        </pc:spChg>
        <pc:spChg chg="mod">
          <ac:chgData name="Narapareddy, Gnana Mohan Reddy" userId="S::gnanamohanreddynarapareddy@my.unt.edu::908958af-0a28-4198-b739-8c2615cfb488" providerId="AD" clId="Web-{E6BB5E11-D018-4A2F-90D0-95D2AED0884C}" dt="2020-04-23T01:58:12.280" v="72" actId="1076"/>
          <ac:spMkLst>
            <pc:docMk/>
            <pc:sldMk cId="1376392985" sldId="282"/>
            <ac:spMk id="3" creationId="{D4266C03-E52D-4D4A-91F7-E9D58FBD8DBB}"/>
          </ac:spMkLst>
        </pc:spChg>
        <pc:spChg chg="add">
          <ac:chgData name="Narapareddy, Gnana Mohan Reddy" userId="S::gnanamohanreddynarapareddy@my.unt.edu::908958af-0a28-4198-b739-8c2615cfb488" providerId="AD" clId="Web-{E6BB5E11-D018-4A2F-90D0-95D2AED0884C}" dt="2020-04-23T01:50:49.437" v="54"/>
          <ac:spMkLst>
            <pc:docMk/>
            <pc:sldMk cId="1376392985" sldId="282"/>
            <ac:spMk id="8" creationId="{081EA652-8C6A-4E69-BEB9-170809474553}"/>
          </ac:spMkLst>
        </pc:spChg>
        <pc:spChg chg="add">
          <ac:chgData name="Narapareddy, Gnana Mohan Reddy" userId="S::gnanamohanreddynarapareddy@my.unt.edu::908958af-0a28-4198-b739-8c2615cfb488" providerId="AD" clId="Web-{E6BB5E11-D018-4A2F-90D0-95D2AED0884C}" dt="2020-04-23T01:50:49.437" v="54"/>
          <ac:spMkLst>
            <pc:docMk/>
            <pc:sldMk cId="1376392985" sldId="282"/>
            <ac:spMk id="10" creationId="{A4026A73-1F7F-49F2-B319-8CA3B3D53269}"/>
          </ac:spMkLst>
        </pc:spChg>
        <pc:spChg chg="add">
          <ac:chgData name="Narapareddy, Gnana Mohan Reddy" userId="S::gnanamohanreddynarapareddy@my.unt.edu::908958af-0a28-4198-b739-8c2615cfb488" providerId="AD" clId="Web-{E6BB5E11-D018-4A2F-90D0-95D2AED0884C}" dt="2020-04-23T01:50:49.437" v="54"/>
          <ac:spMkLst>
            <pc:docMk/>
            <pc:sldMk cId="1376392985" sldId="282"/>
            <ac:spMk id="12" creationId="{5298780A-33B9-4EA2-8F67-DE68AD62841B}"/>
          </ac:spMkLst>
        </pc:spChg>
        <pc:spChg chg="add">
          <ac:chgData name="Narapareddy, Gnana Mohan Reddy" userId="S::gnanamohanreddynarapareddy@my.unt.edu::908958af-0a28-4198-b739-8c2615cfb488" providerId="AD" clId="Web-{E6BB5E11-D018-4A2F-90D0-95D2AED0884C}" dt="2020-04-23T01:50:49.437" v="54"/>
          <ac:spMkLst>
            <pc:docMk/>
            <pc:sldMk cId="1376392985" sldId="282"/>
            <ac:spMk id="14" creationId="{7F488E8B-4E1E-4402-8935-D4E6C02615C7}"/>
          </ac:spMkLst>
        </pc:spChg>
        <pc:cxnChg chg="add">
          <ac:chgData name="Narapareddy, Gnana Mohan Reddy" userId="S::gnanamohanreddynarapareddy@my.unt.edu::908958af-0a28-4198-b739-8c2615cfb488" providerId="AD" clId="Web-{E6BB5E11-D018-4A2F-90D0-95D2AED0884C}" dt="2020-04-23T01:50:49.437" v="54"/>
          <ac:cxnSpMkLst>
            <pc:docMk/>
            <pc:sldMk cId="1376392985" sldId="282"/>
            <ac:cxnSpMk id="16" creationId="{23AAC9B5-8015-485C-ACF9-A750390E9A56}"/>
          </ac:cxnSpMkLst>
        </pc:cxnChg>
      </pc:sldChg>
    </pc:docChg>
  </pc:docChgLst>
  <pc:docChgLst>
    <pc:chgData name="Samanu, Ashritha Reddy" userId="S::ashrithareddysamanu@my.unt.edu::317c5862-fe51-4390-8c4c-824549b8293c" providerId="AD" clId="Web-{A6AED2D8-6021-4E4A-B432-F3CF08726D52}"/>
    <pc:docChg chg="modSld">
      <pc:chgData name="Samanu, Ashritha Reddy" userId="S::ashrithareddysamanu@my.unt.edu::317c5862-fe51-4390-8c4c-824549b8293c" providerId="AD" clId="Web-{A6AED2D8-6021-4E4A-B432-F3CF08726D52}" dt="2020-04-23T07:35:44.797" v="3"/>
      <pc:docMkLst>
        <pc:docMk/>
      </pc:docMkLst>
      <pc:sldChg chg="addSp delSp modSp">
        <pc:chgData name="Samanu, Ashritha Reddy" userId="S::ashrithareddysamanu@my.unt.edu::317c5862-fe51-4390-8c4c-824549b8293c" providerId="AD" clId="Web-{A6AED2D8-6021-4E4A-B432-F3CF08726D52}" dt="2020-04-23T07:35:44.797" v="3"/>
        <pc:sldMkLst>
          <pc:docMk/>
          <pc:sldMk cId="2487910226" sldId="271"/>
        </pc:sldMkLst>
        <pc:spChg chg="mod">
          <ac:chgData name="Samanu, Ashritha Reddy" userId="S::ashrithareddysamanu@my.unt.edu::317c5862-fe51-4390-8c4c-824549b8293c" providerId="AD" clId="Web-{A6AED2D8-6021-4E4A-B432-F3CF08726D52}" dt="2020-04-23T07:35:44.797" v="3"/>
          <ac:spMkLst>
            <pc:docMk/>
            <pc:sldMk cId="2487910226" sldId="271"/>
            <ac:spMk id="2" creationId="{A8617301-FF2C-4514-8D75-2CD7B94DB567}"/>
          </ac:spMkLst>
        </pc:spChg>
        <pc:spChg chg="mod">
          <ac:chgData name="Samanu, Ashritha Reddy" userId="S::ashrithareddysamanu@my.unt.edu::317c5862-fe51-4390-8c4c-824549b8293c" providerId="AD" clId="Web-{A6AED2D8-6021-4E4A-B432-F3CF08726D52}" dt="2020-04-23T07:35:44.797" v="3"/>
          <ac:spMkLst>
            <pc:docMk/>
            <pc:sldMk cId="2487910226" sldId="271"/>
            <ac:spMk id="3" creationId="{251C871B-3C58-4C20-A174-909B3BD7F1F7}"/>
          </ac:spMkLst>
        </pc:spChg>
        <pc:spChg chg="add del">
          <ac:chgData name="Samanu, Ashritha Reddy" userId="S::ashrithareddysamanu@my.unt.edu::317c5862-fe51-4390-8c4c-824549b8293c" providerId="AD" clId="Web-{A6AED2D8-6021-4E4A-B432-F3CF08726D52}" dt="2020-04-23T07:35:44.797" v="3"/>
          <ac:spMkLst>
            <pc:docMk/>
            <pc:sldMk cId="2487910226" sldId="271"/>
            <ac:spMk id="8" creationId="{EE39DFCF-9247-4DE5-BB93-074BFAF07A3F}"/>
          </ac:spMkLst>
        </pc:spChg>
        <pc:spChg chg="add del">
          <ac:chgData name="Samanu, Ashritha Reddy" userId="S::ashrithareddysamanu@my.unt.edu::317c5862-fe51-4390-8c4c-824549b8293c" providerId="AD" clId="Web-{A6AED2D8-6021-4E4A-B432-F3CF08726D52}" dt="2020-04-23T07:35:44.797" v="3"/>
          <ac:spMkLst>
            <pc:docMk/>
            <pc:sldMk cId="2487910226" sldId="271"/>
            <ac:spMk id="10" creationId="{442B652E-D499-4CDA-8F7A-60469EDBCBE3}"/>
          </ac:spMkLst>
        </pc:spChg>
        <pc:spChg chg="add del">
          <ac:chgData name="Samanu, Ashritha Reddy" userId="S::ashrithareddysamanu@my.unt.edu::317c5862-fe51-4390-8c4c-824549b8293c" providerId="AD" clId="Web-{A6AED2D8-6021-4E4A-B432-F3CF08726D52}" dt="2020-04-23T07:35:44.797" v="3"/>
          <ac:spMkLst>
            <pc:docMk/>
            <pc:sldMk cId="2487910226" sldId="271"/>
            <ac:spMk id="12" creationId="{484A22B8-F5B6-47C2-B88E-DADAF379130D}"/>
          </ac:spMkLst>
        </pc:spChg>
        <pc:spChg chg="add del">
          <ac:chgData name="Samanu, Ashritha Reddy" userId="S::ashrithareddysamanu@my.unt.edu::317c5862-fe51-4390-8c4c-824549b8293c" providerId="AD" clId="Web-{A6AED2D8-6021-4E4A-B432-F3CF08726D52}" dt="2020-04-23T07:35:44.797" v="3"/>
          <ac:spMkLst>
            <pc:docMk/>
            <pc:sldMk cId="2487910226" sldId="271"/>
            <ac:spMk id="14" creationId="{A987C18C-164D-4263-B486-4647A98E888E}"/>
          </ac:spMkLst>
        </pc:spChg>
        <pc:spChg chg="add del">
          <ac:chgData name="Samanu, Ashritha Reddy" userId="S::ashrithareddysamanu@my.unt.edu::317c5862-fe51-4390-8c4c-824549b8293c" providerId="AD" clId="Web-{A6AED2D8-6021-4E4A-B432-F3CF08726D52}" dt="2020-04-23T07:35:44.797" v="3"/>
          <ac:spMkLst>
            <pc:docMk/>
            <pc:sldMk cId="2487910226" sldId="271"/>
            <ac:spMk id="16" creationId="{E7E98B39-04C6-408B-92FD-76862874063D}"/>
          </ac:spMkLst>
        </pc:spChg>
        <pc:spChg chg="add del">
          <ac:chgData name="Samanu, Ashritha Reddy" userId="S::ashrithareddysamanu@my.unt.edu::317c5862-fe51-4390-8c4c-824549b8293c" providerId="AD" clId="Web-{A6AED2D8-6021-4E4A-B432-F3CF08726D52}" dt="2020-04-23T07:35:44.797" v="3"/>
          <ac:spMkLst>
            <pc:docMk/>
            <pc:sldMk cId="2487910226" sldId="271"/>
            <ac:spMk id="18" creationId="{981C8C27-2457-421F-BDC4-7B4EA3C78286}"/>
          </ac:spMkLst>
        </pc:spChg>
        <pc:spChg chg="add del">
          <ac:chgData name="Samanu, Ashritha Reddy" userId="S::ashrithareddysamanu@my.unt.edu::317c5862-fe51-4390-8c4c-824549b8293c" providerId="AD" clId="Web-{A6AED2D8-6021-4E4A-B432-F3CF08726D52}" dt="2020-04-23T07:35:44.797" v="3"/>
          <ac:spMkLst>
            <pc:docMk/>
            <pc:sldMk cId="2487910226" sldId="271"/>
            <ac:spMk id="20" creationId="{CEA13C66-82C1-44AF-972B-8F5CCA41B6D9}"/>
          </ac:spMkLst>
        </pc:spChg>
        <pc:spChg chg="add del">
          <ac:chgData name="Samanu, Ashritha Reddy" userId="S::ashrithareddysamanu@my.unt.edu::317c5862-fe51-4390-8c4c-824549b8293c" providerId="AD" clId="Web-{A6AED2D8-6021-4E4A-B432-F3CF08726D52}" dt="2020-04-23T07:35:44.797" v="3"/>
          <ac:spMkLst>
            <pc:docMk/>
            <pc:sldMk cId="2487910226" sldId="271"/>
            <ac:spMk id="22" creationId="{9DB36437-FE59-457E-91A7-396BBD3C9C6A}"/>
          </ac:spMkLst>
        </pc:spChg>
        <pc:spChg chg="add del">
          <ac:chgData name="Samanu, Ashritha Reddy" userId="S::ashrithareddysamanu@my.unt.edu::317c5862-fe51-4390-8c4c-824549b8293c" providerId="AD" clId="Web-{A6AED2D8-6021-4E4A-B432-F3CF08726D52}" dt="2020-04-23T07:35:44.797" v="3"/>
          <ac:spMkLst>
            <pc:docMk/>
            <pc:sldMk cId="2487910226" sldId="271"/>
            <ac:spMk id="24" creationId="{844D3693-2EFE-4667-89D5-47E2D5920912}"/>
          </ac:spMkLst>
        </pc:spChg>
        <pc:spChg chg="add del">
          <ac:chgData name="Samanu, Ashritha Reddy" userId="S::ashrithareddysamanu@my.unt.edu::317c5862-fe51-4390-8c4c-824549b8293c" providerId="AD" clId="Web-{A6AED2D8-6021-4E4A-B432-F3CF08726D52}" dt="2020-04-23T07:35:44.797" v="3"/>
          <ac:spMkLst>
            <pc:docMk/>
            <pc:sldMk cId="2487910226" sldId="271"/>
            <ac:spMk id="26" creationId="{C21FD796-9CD0-404D-8DF5-5274C0BCC754}"/>
          </ac:spMkLst>
        </pc:spChg>
        <pc:spChg chg="add del">
          <ac:chgData name="Samanu, Ashritha Reddy" userId="S::ashrithareddysamanu@my.unt.edu::317c5862-fe51-4390-8c4c-824549b8293c" providerId="AD" clId="Web-{A6AED2D8-6021-4E4A-B432-F3CF08726D52}" dt="2020-04-23T07:35:44.797" v="3"/>
          <ac:spMkLst>
            <pc:docMk/>
            <pc:sldMk cId="2487910226" sldId="271"/>
            <ac:spMk id="31" creationId="{23962611-DFD5-4092-AAFD-559E3DFCE2C9}"/>
          </ac:spMkLst>
        </pc:spChg>
        <pc:picChg chg="add del">
          <ac:chgData name="Samanu, Ashritha Reddy" userId="S::ashrithareddysamanu@my.unt.edu::317c5862-fe51-4390-8c4c-824549b8293c" providerId="AD" clId="Web-{A6AED2D8-6021-4E4A-B432-F3CF08726D52}" dt="2020-04-23T07:35:44.797" v="3"/>
          <ac:picMkLst>
            <pc:docMk/>
            <pc:sldMk cId="2487910226" sldId="271"/>
            <ac:picMk id="33" creationId="{2270F1FA-0425-408F-9861-80BF5AFB276D}"/>
          </ac:picMkLst>
        </pc:picChg>
      </pc:sldChg>
      <pc:sldChg chg="addSp delSp modSp">
        <pc:chgData name="Samanu, Ashritha Reddy" userId="S::ashrithareddysamanu@my.unt.edu::317c5862-fe51-4390-8c4c-824549b8293c" providerId="AD" clId="Web-{A6AED2D8-6021-4E4A-B432-F3CF08726D52}" dt="2020-04-23T07:35:43.281" v="2"/>
        <pc:sldMkLst>
          <pc:docMk/>
          <pc:sldMk cId="4207422200" sldId="285"/>
        </pc:sldMkLst>
        <pc:spChg chg="mod">
          <ac:chgData name="Samanu, Ashritha Reddy" userId="S::ashrithareddysamanu@my.unt.edu::317c5862-fe51-4390-8c4c-824549b8293c" providerId="AD" clId="Web-{A6AED2D8-6021-4E4A-B432-F3CF08726D52}" dt="2020-04-23T07:35:43.281" v="2"/>
          <ac:spMkLst>
            <pc:docMk/>
            <pc:sldMk cId="4207422200" sldId="285"/>
            <ac:spMk id="6" creationId="{F03C9D66-C571-4C53-BAE5-116F13E1A767}"/>
          </ac:spMkLst>
        </pc:spChg>
        <pc:spChg chg="add del">
          <ac:chgData name="Samanu, Ashritha Reddy" userId="S::ashrithareddysamanu@my.unt.edu::317c5862-fe51-4390-8c4c-824549b8293c" providerId="AD" clId="Web-{A6AED2D8-6021-4E4A-B432-F3CF08726D52}" dt="2020-04-23T07:35:43.281" v="2"/>
          <ac:spMkLst>
            <pc:docMk/>
            <pc:sldMk cId="4207422200" sldId="285"/>
            <ac:spMk id="9" creationId="{E45B1D5C-0827-4AF0-8186-11FC5A8B8B92}"/>
          </ac:spMkLst>
        </pc:spChg>
        <pc:spChg chg="add del">
          <ac:chgData name="Samanu, Ashritha Reddy" userId="S::ashrithareddysamanu@my.unt.edu::317c5862-fe51-4390-8c4c-824549b8293c" providerId="AD" clId="Web-{A6AED2D8-6021-4E4A-B432-F3CF08726D52}" dt="2020-04-23T07:35:43.281" v="2"/>
          <ac:spMkLst>
            <pc:docMk/>
            <pc:sldMk cId="4207422200" sldId="285"/>
            <ac:spMk id="10" creationId="{99413ED5-9ED4-4772-BCE4-2BCAE6B12E35}"/>
          </ac:spMkLst>
        </pc:spChg>
        <pc:spChg chg="add del">
          <ac:chgData name="Samanu, Ashritha Reddy" userId="S::ashrithareddysamanu@my.unt.edu::317c5862-fe51-4390-8c4c-824549b8293c" providerId="AD" clId="Web-{A6AED2D8-6021-4E4A-B432-F3CF08726D52}" dt="2020-04-23T07:35:43.281" v="2"/>
          <ac:spMkLst>
            <pc:docMk/>
            <pc:sldMk cId="4207422200" sldId="285"/>
            <ac:spMk id="12" creationId="{04357C93-F0CB-4A1C-8F77-4E9063789819}"/>
          </ac:spMkLst>
        </pc:spChg>
        <pc:spChg chg="add del">
          <ac:chgData name="Samanu, Ashritha Reddy" userId="S::ashrithareddysamanu@my.unt.edu::317c5862-fe51-4390-8c4c-824549b8293c" providerId="AD" clId="Web-{A6AED2D8-6021-4E4A-B432-F3CF08726D52}" dt="2020-04-23T07:35:43.281" v="2"/>
          <ac:spMkLst>
            <pc:docMk/>
            <pc:sldMk cId="4207422200" sldId="285"/>
            <ac:spMk id="14" creationId="{90F533E9-6690-41A8-A372-4C6C622D028D}"/>
          </ac:spMkLst>
        </pc:spChg>
        <pc:spChg chg="add del">
          <ac:chgData name="Samanu, Ashritha Reddy" userId="S::ashrithareddysamanu@my.unt.edu::317c5862-fe51-4390-8c4c-824549b8293c" providerId="AD" clId="Web-{A6AED2D8-6021-4E4A-B432-F3CF08726D52}" dt="2020-04-23T07:35:43.281" v="2"/>
          <ac:spMkLst>
            <pc:docMk/>
            <pc:sldMk cId="4207422200" sldId="285"/>
            <ac:spMk id="19" creationId="{6753252F-4873-4F63-801D-CC719279A7D5}"/>
          </ac:spMkLst>
        </pc:spChg>
        <pc:spChg chg="add del">
          <ac:chgData name="Samanu, Ashritha Reddy" userId="S::ashrithareddysamanu@my.unt.edu::317c5862-fe51-4390-8c4c-824549b8293c" providerId="AD" clId="Web-{A6AED2D8-6021-4E4A-B432-F3CF08726D52}" dt="2020-04-23T07:35:43.281" v="2"/>
          <ac:spMkLst>
            <pc:docMk/>
            <pc:sldMk cId="4207422200" sldId="285"/>
            <ac:spMk id="21" creationId="{047C8CCB-F95D-4249-92DD-651249D3535A}"/>
          </ac:spMkLst>
        </pc:spChg>
        <pc:picChg chg="mod">
          <ac:chgData name="Samanu, Ashritha Reddy" userId="S::ashrithareddysamanu@my.unt.edu::317c5862-fe51-4390-8c4c-824549b8293c" providerId="AD" clId="Web-{A6AED2D8-6021-4E4A-B432-F3CF08726D52}" dt="2020-04-23T07:35:43.281" v="2"/>
          <ac:picMkLst>
            <pc:docMk/>
            <pc:sldMk cId="4207422200" sldId="285"/>
            <ac:picMk id="5" creationId="{98052417-8770-4C6A-B978-AF04356145FD}"/>
          </ac:picMkLst>
        </pc:picChg>
      </pc:sldChg>
    </pc:docChg>
  </pc:docChgLst>
  <pc:docChgLst>
    <pc:chgData name="Bentula, Lasya" userId="S::lasyabentula@my.unt.edu::3de64728-dfe1-4ea6-aa62-7f23f80cfec8" providerId="AD" clId="Web-{26467DBF-7D14-4E13-9123-0A43F853F926}"/>
    <pc:docChg chg="delSld modSld">
      <pc:chgData name="Bentula, Lasya" userId="S::lasyabentula@my.unt.edu::3de64728-dfe1-4ea6-aa62-7f23f80cfec8" providerId="AD" clId="Web-{26467DBF-7D14-4E13-9123-0A43F853F926}" dt="2020-04-23T17:17:33.393" v="303" actId="20577"/>
      <pc:docMkLst>
        <pc:docMk/>
      </pc:docMkLst>
      <pc:sldChg chg="modSp">
        <pc:chgData name="Bentula, Lasya" userId="S::lasyabentula@my.unt.edu::3de64728-dfe1-4ea6-aa62-7f23f80cfec8" providerId="AD" clId="Web-{26467DBF-7D14-4E13-9123-0A43F853F926}" dt="2020-04-23T17:08:42.611" v="155" actId="20577"/>
        <pc:sldMkLst>
          <pc:docMk/>
          <pc:sldMk cId="4257794332" sldId="275"/>
        </pc:sldMkLst>
        <pc:spChg chg="mod">
          <ac:chgData name="Bentula, Lasya" userId="S::lasyabentula@my.unt.edu::3de64728-dfe1-4ea6-aa62-7f23f80cfec8" providerId="AD" clId="Web-{26467DBF-7D14-4E13-9123-0A43F853F926}" dt="2020-04-23T17:08:42.611" v="155" actId="20577"/>
          <ac:spMkLst>
            <pc:docMk/>
            <pc:sldMk cId="4257794332" sldId="275"/>
            <ac:spMk id="3" creationId="{62309C9C-2544-4015-91AC-1CCFE83C682F}"/>
          </ac:spMkLst>
        </pc:spChg>
      </pc:sldChg>
      <pc:sldChg chg="modSp">
        <pc:chgData name="Bentula, Lasya" userId="S::lasyabentula@my.unt.edu::3de64728-dfe1-4ea6-aa62-7f23f80cfec8" providerId="AD" clId="Web-{26467DBF-7D14-4E13-9123-0A43F853F926}" dt="2020-04-23T17:17:33.393" v="302" actId="20577"/>
        <pc:sldMkLst>
          <pc:docMk/>
          <pc:sldMk cId="4182307835" sldId="278"/>
        </pc:sldMkLst>
        <pc:spChg chg="mod">
          <ac:chgData name="Bentula, Lasya" userId="S::lasyabentula@my.unt.edu::3de64728-dfe1-4ea6-aa62-7f23f80cfec8" providerId="AD" clId="Web-{26467DBF-7D14-4E13-9123-0A43F853F926}" dt="2020-04-23T17:17:33.393" v="302" actId="20577"/>
          <ac:spMkLst>
            <pc:docMk/>
            <pc:sldMk cId="4182307835" sldId="278"/>
            <ac:spMk id="3" creationId="{95EE488A-7B9E-4E4F-8025-157EBE9BDA27}"/>
          </ac:spMkLst>
        </pc:spChg>
      </pc:sldChg>
      <pc:sldChg chg="modSp">
        <pc:chgData name="Bentula, Lasya" userId="S::lasyabentula@my.unt.edu::3de64728-dfe1-4ea6-aa62-7f23f80cfec8" providerId="AD" clId="Web-{26467DBF-7D14-4E13-9123-0A43F853F926}" dt="2020-04-23T17:10:54.017" v="250" actId="20577"/>
        <pc:sldMkLst>
          <pc:docMk/>
          <pc:sldMk cId="731493044" sldId="279"/>
        </pc:sldMkLst>
        <pc:spChg chg="mod">
          <ac:chgData name="Bentula, Lasya" userId="S::lasyabentula@my.unt.edu::3de64728-dfe1-4ea6-aa62-7f23f80cfec8" providerId="AD" clId="Web-{26467DBF-7D14-4E13-9123-0A43F853F926}" dt="2020-04-23T17:10:54.017" v="250" actId="20577"/>
          <ac:spMkLst>
            <pc:docMk/>
            <pc:sldMk cId="731493044" sldId="279"/>
            <ac:spMk id="3" creationId="{BFB269F3-DD7B-4D5D-9850-951A4B2A8B93}"/>
          </ac:spMkLst>
        </pc:spChg>
      </pc:sldChg>
      <pc:sldChg chg="addSp delSp modSp">
        <pc:chgData name="Bentula, Lasya" userId="S::lasyabentula@my.unt.edu::3de64728-dfe1-4ea6-aa62-7f23f80cfec8" providerId="AD" clId="Web-{26467DBF-7D14-4E13-9123-0A43F853F926}" dt="2020-04-23T15:32:15.316" v="4" actId="14100"/>
        <pc:sldMkLst>
          <pc:docMk/>
          <pc:sldMk cId="4197684786" sldId="281"/>
        </pc:sldMkLst>
        <pc:spChg chg="add del mod">
          <ac:chgData name="Bentula, Lasya" userId="S::lasyabentula@my.unt.edu::3de64728-dfe1-4ea6-aa62-7f23f80cfec8" providerId="AD" clId="Web-{26467DBF-7D14-4E13-9123-0A43F853F926}" dt="2020-04-23T15:32:02.769" v="1"/>
          <ac:spMkLst>
            <pc:docMk/>
            <pc:sldMk cId="4197684786" sldId="281"/>
            <ac:spMk id="4" creationId="{AD6DC001-7E3D-48EE-A4DE-C2D753F8AF0E}"/>
          </ac:spMkLst>
        </pc:spChg>
        <pc:picChg chg="add mod ord">
          <ac:chgData name="Bentula, Lasya" userId="S::lasyabentula@my.unt.edu::3de64728-dfe1-4ea6-aa62-7f23f80cfec8" providerId="AD" clId="Web-{26467DBF-7D14-4E13-9123-0A43F853F926}" dt="2020-04-23T15:32:15.316" v="4" actId="14100"/>
          <ac:picMkLst>
            <pc:docMk/>
            <pc:sldMk cId="4197684786" sldId="281"/>
            <ac:picMk id="6" creationId="{59399D8F-5EF8-48A1-A720-CD9D92667B47}"/>
          </ac:picMkLst>
        </pc:picChg>
        <pc:picChg chg="del">
          <ac:chgData name="Bentula, Lasya" userId="S::lasyabentula@my.unt.edu::3de64728-dfe1-4ea6-aa62-7f23f80cfec8" providerId="AD" clId="Web-{26467DBF-7D14-4E13-9123-0A43F853F926}" dt="2020-04-23T15:30:33.191" v="0"/>
          <ac:picMkLst>
            <pc:docMk/>
            <pc:sldMk cId="4197684786" sldId="281"/>
            <ac:picMk id="23" creationId="{D600E64A-8757-483C-AFBB-61EE142DE4B8}"/>
          </ac:picMkLst>
        </pc:picChg>
      </pc:sldChg>
      <pc:sldChg chg="modSp">
        <pc:chgData name="Bentula, Lasya" userId="S::lasyabentula@my.unt.edu::3de64728-dfe1-4ea6-aa62-7f23f80cfec8" providerId="AD" clId="Web-{26467DBF-7D14-4E13-9123-0A43F853F926}" dt="2020-04-23T16:42:56.006" v="147" actId="20577"/>
        <pc:sldMkLst>
          <pc:docMk/>
          <pc:sldMk cId="1376392985" sldId="282"/>
        </pc:sldMkLst>
        <pc:spChg chg="mod">
          <ac:chgData name="Bentula, Lasya" userId="S::lasyabentula@my.unt.edu::3de64728-dfe1-4ea6-aa62-7f23f80cfec8" providerId="AD" clId="Web-{26467DBF-7D14-4E13-9123-0A43F853F926}" dt="2020-04-23T16:42:56.006" v="147" actId="20577"/>
          <ac:spMkLst>
            <pc:docMk/>
            <pc:sldMk cId="1376392985" sldId="282"/>
            <ac:spMk id="3" creationId="{D4266C03-E52D-4D4A-91F7-E9D58FBD8DBB}"/>
          </ac:spMkLst>
        </pc:spChg>
      </pc:sldChg>
      <pc:sldChg chg="del">
        <pc:chgData name="Bentula, Lasya" userId="S::lasyabentula@my.unt.edu::3de64728-dfe1-4ea6-aa62-7f23f80cfec8" providerId="AD" clId="Web-{26467DBF-7D14-4E13-9123-0A43F853F926}" dt="2020-04-23T15:32:22.941" v="5"/>
        <pc:sldMkLst>
          <pc:docMk/>
          <pc:sldMk cId="355913993" sldId="285"/>
        </pc:sldMkLst>
      </pc:sldChg>
    </pc:docChg>
  </pc:docChgLst>
  <pc:docChgLst>
    <pc:chgData name="Bentula, Lasya" userId="S::lasyabentula@my.unt.edu::3de64728-dfe1-4ea6-aa62-7f23f80cfec8" providerId="AD" clId="Web-{9634D636-C198-4051-A601-41BEA3394BD6}"/>
    <pc:docChg chg="addSld delSld modSld sldOrd">
      <pc:chgData name="Bentula, Lasya" userId="S::lasyabentula@my.unt.edu::3de64728-dfe1-4ea6-aa62-7f23f80cfec8" providerId="AD" clId="Web-{9634D636-C198-4051-A601-41BEA3394BD6}" dt="2020-04-22T22:26:39.326" v="120" actId="20577"/>
      <pc:docMkLst>
        <pc:docMk/>
      </pc:docMkLst>
      <pc:sldChg chg="delSp del">
        <pc:chgData name="Bentula, Lasya" userId="S::lasyabentula@my.unt.edu::3de64728-dfe1-4ea6-aa62-7f23f80cfec8" providerId="AD" clId="Web-{9634D636-C198-4051-A601-41BEA3394BD6}" dt="2020-04-22T22:23:06.591" v="1"/>
        <pc:sldMkLst>
          <pc:docMk/>
          <pc:sldMk cId="3428537906" sldId="257"/>
        </pc:sldMkLst>
        <pc:picChg chg="del">
          <ac:chgData name="Bentula, Lasya" userId="S::lasyabentula@my.unt.edu::3de64728-dfe1-4ea6-aa62-7f23f80cfec8" providerId="AD" clId="Web-{9634D636-C198-4051-A601-41BEA3394BD6}" dt="2020-04-22T22:23:01.169" v="0"/>
          <ac:picMkLst>
            <pc:docMk/>
            <pc:sldMk cId="3428537906" sldId="257"/>
            <ac:picMk id="3" creationId="{4024B4BF-9CCA-4760-BA94-1568D0F6D650}"/>
          </ac:picMkLst>
        </pc:picChg>
      </pc:sldChg>
      <pc:sldChg chg="new del ord">
        <pc:chgData name="Bentula, Lasya" userId="S::lasyabentula@my.unt.edu::3de64728-dfe1-4ea6-aa62-7f23f80cfec8" providerId="AD" clId="Web-{9634D636-C198-4051-A601-41BEA3394BD6}" dt="2020-04-22T22:24:24.247" v="106"/>
        <pc:sldMkLst>
          <pc:docMk/>
          <pc:sldMk cId="4280155071" sldId="270"/>
        </pc:sldMkLst>
      </pc:sldChg>
      <pc:sldChg chg="addSp modSp new mod setBg">
        <pc:chgData name="Bentula, Lasya" userId="S::lasyabentula@my.unt.edu::3de64728-dfe1-4ea6-aa62-7f23f80cfec8" providerId="AD" clId="Web-{9634D636-C198-4051-A601-41BEA3394BD6}" dt="2020-04-22T22:26:39.326" v="120" actId="20577"/>
        <pc:sldMkLst>
          <pc:docMk/>
          <pc:sldMk cId="2487910226" sldId="271"/>
        </pc:sldMkLst>
        <pc:spChg chg="mod">
          <ac:chgData name="Bentula, Lasya" userId="S::lasyabentula@my.unt.edu::3de64728-dfe1-4ea6-aa62-7f23f80cfec8" providerId="AD" clId="Web-{9634D636-C198-4051-A601-41BEA3394BD6}" dt="2020-04-22T22:24:52.951" v="111" actId="20577"/>
          <ac:spMkLst>
            <pc:docMk/>
            <pc:sldMk cId="2487910226" sldId="271"/>
            <ac:spMk id="2" creationId="{A8617301-FF2C-4514-8D75-2CD7B94DB567}"/>
          </ac:spMkLst>
        </pc:spChg>
        <pc:spChg chg="mod">
          <ac:chgData name="Bentula, Lasya" userId="S::lasyabentula@my.unt.edu::3de64728-dfe1-4ea6-aa62-7f23f80cfec8" providerId="AD" clId="Web-{9634D636-C198-4051-A601-41BEA3394BD6}" dt="2020-04-22T22:26:39.326" v="120" actId="20577"/>
          <ac:spMkLst>
            <pc:docMk/>
            <pc:sldMk cId="2487910226" sldId="271"/>
            <ac:spMk id="3" creationId="{251C871B-3C58-4C20-A174-909B3BD7F1F7}"/>
          </ac:spMkLst>
        </pc:spChg>
        <pc:spChg chg="add">
          <ac:chgData name="Bentula, Lasya" userId="S::lasyabentula@my.unt.edu::3de64728-dfe1-4ea6-aa62-7f23f80cfec8" providerId="AD" clId="Web-{9634D636-C198-4051-A601-41BEA3394BD6}" dt="2020-04-22T22:24:34.450" v="107"/>
          <ac:spMkLst>
            <pc:docMk/>
            <pc:sldMk cId="2487910226" sldId="271"/>
            <ac:spMk id="8" creationId="{EE39DFCF-9247-4DE5-BB93-074BFAF07A3F}"/>
          </ac:spMkLst>
        </pc:spChg>
        <pc:spChg chg="add">
          <ac:chgData name="Bentula, Lasya" userId="S::lasyabentula@my.unt.edu::3de64728-dfe1-4ea6-aa62-7f23f80cfec8" providerId="AD" clId="Web-{9634D636-C198-4051-A601-41BEA3394BD6}" dt="2020-04-22T22:24:34.450" v="107"/>
          <ac:spMkLst>
            <pc:docMk/>
            <pc:sldMk cId="2487910226" sldId="271"/>
            <ac:spMk id="10" creationId="{442B652E-D499-4CDA-8F7A-60469EDBCBE3}"/>
          </ac:spMkLst>
        </pc:spChg>
        <pc:spChg chg="add">
          <ac:chgData name="Bentula, Lasya" userId="S::lasyabentula@my.unt.edu::3de64728-dfe1-4ea6-aa62-7f23f80cfec8" providerId="AD" clId="Web-{9634D636-C198-4051-A601-41BEA3394BD6}" dt="2020-04-22T22:24:34.450" v="107"/>
          <ac:spMkLst>
            <pc:docMk/>
            <pc:sldMk cId="2487910226" sldId="271"/>
            <ac:spMk id="12" creationId="{484A22B8-F5B6-47C2-B88E-DADAF379130D}"/>
          </ac:spMkLst>
        </pc:spChg>
        <pc:spChg chg="add">
          <ac:chgData name="Bentula, Lasya" userId="S::lasyabentula@my.unt.edu::3de64728-dfe1-4ea6-aa62-7f23f80cfec8" providerId="AD" clId="Web-{9634D636-C198-4051-A601-41BEA3394BD6}" dt="2020-04-22T22:24:34.450" v="107"/>
          <ac:spMkLst>
            <pc:docMk/>
            <pc:sldMk cId="2487910226" sldId="271"/>
            <ac:spMk id="14" creationId="{A987C18C-164D-4263-B486-4647A98E888E}"/>
          </ac:spMkLst>
        </pc:spChg>
        <pc:spChg chg="add">
          <ac:chgData name="Bentula, Lasya" userId="S::lasyabentula@my.unt.edu::3de64728-dfe1-4ea6-aa62-7f23f80cfec8" providerId="AD" clId="Web-{9634D636-C198-4051-A601-41BEA3394BD6}" dt="2020-04-22T22:24:34.450" v="107"/>
          <ac:spMkLst>
            <pc:docMk/>
            <pc:sldMk cId="2487910226" sldId="271"/>
            <ac:spMk id="16" creationId="{E7E98B39-04C6-408B-92FD-76862874063D}"/>
          </ac:spMkLst>
        </pc:spChg>
        <pc:spChg chg="add">
          <ac:chgData name="Bentula, Lasya" userId="S::lasyabentula@my.unt.edu::3de64728-dfe1-4ea6-aa62-7f23f80cfec8" providerId="AD" clId="Web-{9634D636-C198-4051-A601-41BEA3394BD6}" dt="2020-04-22T22:24:34.450" v="107"/>
          <ac:spMkLst>
            <pc:docMk/>
            <pc:sldMk cId="2487910226" sldId="271"/>
            <ac:spMk id="18" creationId="{981C8C27-2457-421F-BDC4-7B4EA3C78286}"/>
          </ac:spMkLst>
        </pc:spChg>
        <pc:spChg chg="add">
          <ac:chgData name="Bentula, Lasya" userId="S::lasyabentula@my.unt.edu::3de64728-dfe1-4ea6-aa62-7f23f80cfec8" providerId="AD" clId="Web-{9634D636-C198-4051-A601-41BEA3394BD6}" dt="2020-04-22T22:24:34.450" v="107"/>
          <ac:spMkLst>
            <pc:docMk/>
            <pc:sldMk cId="2487910226" sldId="271"/>
            <ac:spMk id="20" creationId="{CEA13C66-82C1-44AF-972B-8F5CCA41B6D9}"/>
          </ac:spMkLst>
        </pc:spChg>
        <pc:spChg chg="add">
          <ac:chgData name="Bentula, Lasya" userId="S::lasyabentula@my.unt.edu::3de64728-dfe1-4ea6-aa62-7f23f80cfec8" providerId="AD" clId="Web-{9634D636-C198-4051-A601-41BEA3394BD6}" dt="2020-04-22T22:24:34.450" v="107"/>
          <ac:spMkLst>
            <pc:docMk/>
            <pc:sldMk cId="2487910226" sldId="271"/>
            <ac:spMk id="22" creationId="{9DB36437-FE59-457E-91A7-396BBD3C9C6A}"/>
          </ac:spMkLst>
        </pc:spChg>
        <pc:spChg chg="add">
          <ac:chgData name="Bentula, Lasya" userId="S::lasyabentula@my.unt.edu::3de64728-dfe1-4ea6-aa62-7f23f80cfec8" providerId="AD" clId="Web-{9634D636-C198-4051-A601-41BEA3394BD6}" dt="2020-04-22T22:24:34.450" v="107"/>
          <ac:spMkLst>
            <pc:docMk/>
            <pc:sldMk cId="2487910226" sldId="271"/>
            <ac:spMk id="24" creationId="{844D3693-2EFE-4667-89D5-47E2D5920912}"/>
          </ac:spMkLst>
        </pc:spChg>
        <pc:spChg chg="add">
          <ac:chgData name="Bentula, Lasya" userId="S::lasyabentula@my.unt.edu::3de64728-dfe1-4ea6-aa62-7f23f80cfec8" providerId="AD" clId="Web-{9634D636-C198-4051-A601-41BEA3394BD6}" dt="2020-04-22T22:24:34.450" v="107"/>
          <ac:spMkLst>
            <pc:docMk/>
            <pc:sldMk cId="2487910226" sldId="271"/>
            <ac:spMk id="26" creationId="{C21FD796-9CD0-404D-8DF5-5274C0BCC754}"/>
          </ac:spMkLst>
        </pc:spChg>
      </pc:sldChg>
    </pc:docChg>
  </pc:docChgLst>
  <pc:docChgLst>
    <pc:chgData name="Narapareddy, Gnana Mohan Reddy" userId="S::gnanamohanreddynarapareddy@my.unt.edu::908958af-0a28-4198-b739-8c2615cfb488" providerId="AD" clId="Web-{A140308E-C4A9-4B7C-B020-FD5DCBFCE31B}"/>
    <pc:docChg chg="addSld delSld modSld">
      <pc:chgData name="Narapareddy, Gnana Mohan Reddy" userId="S::gnanamohanreddynarapareddy@my.unt.edu::908958af-0a28-4198-b739-8c2615cfb488" providerId="AD" clId="Web-{A140308E-C4A9-4B7C-B020-FD5DCBFCE31B}" dt="2020-04-23T07:49:51.059" v="16" actId="14100"/>
      <pc:docMkLst>
        <pc:docMk/>
      </pc:docMkLst>
      <pc:sldChg chg="addSp delSp modSp new">
        <pc:chgData name="Narapareddy, Gnana Mohan Reddy" userId="S::gnanamohanreddynarapareddy@my.unt.edu::908958af-0a28-4198-b739-8c2615cfb488" providerId="AD" clId="Web-{A140308E-C4A9-4B7C-B020-FD5DCBFCE31B}" dt="2020-04-23T07:49:51.059" v="16" actId="14100"/>
        <pc:sldMkLst>
          <pc:docMk/>
          <pc:sldMk cId="355913993" sldId="285"/>
        </pc:sldMkLst>
        <pc:spChg chg="del">
          <ac:chgData name="Narapareddy, Gnana Mohan Reddy" userId="S::gnanamohanreddynarapareddy@my.unt.edu::908958af-0a28-4198-b739-8c2615cfb488" providerId="AD" clId="Web-{A140308E-C4A9-4B7C-B020-FD5DCBFCE31B}" dt="2020-04-23T07:48:59.715" v="4"/>
          <ac:spMkLst>
            <pc:docMk/>
            <pc:sldMk cId="355913993" sldId="285"/>
            <ac:spMk id="2" creationId="{2FADDC22-F078-4B3A-9EE5-A19C5ECFAD23}"/>
          </ac:spMkLst>
        </pc:spChg>
        <pc:spChg chg="del">
          <ac:chgData name="Narapareddy, Gnana Mohan Reddy" userId="S::gnanamohanreddynarapareddy@my.unt.edu::908958af-0a28-4198-b739-8c2615cfb488" providerId="AD" clId="Web-{A140308E-C4A9-4B7C-B020-FD5DCBFCE31B}" dt="2020-04-23T07:48:51.699" v="2"/>
          <ac:spMkLst>
            <pc:docMk/>
            <pc:sldMk cId="355913993" sldId="285"/>
            <ac:spMk id="3" creationId="{4D96B364-DA67-4E29-80FC-C613B0482752}"/>
          </ac:spMkLst>
        </pc:spChg>
        <pc:spChg chg="del">
          <ac:chgData name="Narapareddy, Gnana Mohan Reddy" userId="S::gnanamohanreddynarapareddy@my.unt.edu::908958af-0a28-4198-b739-8c2615cfb488" providerId="AD" clId="Web-{A140308E-C4A9-4B7C-B020-FD5DCBFCE31B}" dt="2020-04-23T07:48:56.793" v="3"/>
          <ac:spMkLst>
            <pc:docMk/>
            <pc:sldMk cId="355913993" sldId="285"/>
            <ac:spMk id="4" creationId="{1673CCC8-42F5-4AB1-A136-5997C7E898D9}"/>
          </ac:spMkLst>
        </pc:spChg>
        <pc:spChg chg="add del mod">
          <ac:chgData name="Narapareddy, Gnana Mohan Reddy" userId="S::gnanamohanreddynarapareddy@my.unt.edu::908958af-0a28-4198-b739-8c2615cfb488" providerId="AD" clId="Web-{A140308E-C4A9-4B7C-B020-FD5DCBFCE31B}" dt="2020-04-23T07:49:38.277" v="13"/>
          <ac:spMkLst>
            <pc:docMk/>
            <pc:sldMk cId="355913993" sldId="285"/>
            <ac:spMk id="10" creationId="{FC3655EB-B239-4DA2-A4C2-220BC7738EFD}"/>
          </ac:spMkLst>
        </pc:spChg>
        <pc:picChg chg="add del mod ord modCrop">
          <ac:chgData name="Narapareddy, Gnana Mohan Reddy" userId="S::gnanamohanreddynarapareddy@my.unt.edu::908958af-0a28-4198-b739-8c2615cfb488" providerId="AD" clId="Web-{A140308E-C4A9-4B7C-B020-FD5DCBFCE31B}" dt="2020-04-23T07:49:23.621" v="8"/>
          <ac:picMkLst>
            <pc:docMk/>
            <pc:sldMk cId="355913993" sldId="285"/>
            <ac:picMk id="5" creationId="{6344C900-9B20-4066-8E31-85329724D09A}"/>
          </ac:picMkLst>
        </pc:picChg>
        <pc:picChg chg="add mod">
          <ac:chgData name="Narapareddy, Gnana Mohan Reddy" userId="S::gnanamohanreddynarapareddy@my.unt.edu::908958af-0a28-4198-b739-8c2615cfb488" providerId="AD" clId="Web-{A140308E-C4A9-4B7C-B020-FD5DCBFCE31B}" dt="2020-04-23T07:49:51.059" v="16" actId="14100"/>
          <ac:picMkLst>
            <pc:docMk/>
            <pc:sldMk cId="355913993" sldId="285"/>
            <ac:picMk id="7" creationId="{45C76A31-3B79-4196-BA7A-F5D2407D1435}"/>
          </ac:picMkLst>
        </pc:picChg>
      </pc:sldChg>
      <pc:sldChg chg="del">
        <pc:chgData name="Narapareddy, Gnana Mohan Reddy" userId="S::gnanamohanreddynarapareddy@my.unt.edu::908958af-0a28-4198-b739-8c2615cfb488" providerId="AD" clId="Web-{A140308E-C4A9-4B7C-B020-FD5DCBFCE31B}" dt="2020-04-23T07:48:29.637" v="0"/>
        <pc:sldMkLst>
          <pc:docMk/>
          <pc:sldMk cId="4207422200" sldId="285"/>
        </pc:sldMkLst>
      </pc:sldChg>
    </pc:docChg>
  </pc:docChgLst>
  <pc:docChgLst>
    <pc:chgData name="Samanu, Ashritha Reddy" userId="S::ashrithareddysamanu@my.unt.edu::317c5862-fe51-4390-8c4c-824549b8293c" providerId="AD" clId="Web-{860CBE9A-7634-4492-8AC7-646258011684}"/>
    <pc:docChg chg="modSld">
      <pc:chgData name="Samanu, Ashritha Reddy" userId="S::ashrithareddysamanu@my.unt.edu::317c5862-fe51-4390-8c4c-824549b8293c" providerId="AD" clId="Web-{860CBE9A-7634-4492-8AC7-646258011684}" dt="2020-04-23T02:28:34.343" v="4" actId="20577"/>
      <pc:docMkLst>
        <pc:docMk/>
      </pc:docMkLst>
      <pc:sldChg chg="modSp">
        <pc:chgData name="Samanu, Ashritha Reddy" userId="S::ashrithareddysamanu@my.unt.edu::317c5862-fe51-4390-8c4c-824549b8293c" providerId="AD" clId="Web-{860CBE9A-7634-4492-8AC7-646258011684}" dt="2020-04-23T02:28:29.780" v="2" actId="20577"/>
        <pc:sldMkLst>
          <pc:docMk/>
          <pc:sldMk cId="4197684786" sldId="281"/>
        </pc:sldMkLst>
        <pc:spChg chg="mod">
          <ac:chgData name="Samanu, Ashritha Reddy" userId="S::ashrithareddysamanu@my.unt.edu::317c5862-fe51-4390-8c4c-824549b8293c" providerId="AD" clId="Web-{860CBE9A-7634-4492-8AC7-646258011684}" dt="2020-04-23T02:28:29.780" v="2" actId="20577"/>
          <ac:spMkLst>
            <pc:docMk/>
            <pc:sldMk cId="4197684786" sldId="281"/>
            <ac:spMk id="5" creationId="{FF522CAE-B8B8-47B2-B8C2-A029B333A8E9}"/>
          </ac:spMkLst>
        </pc:spChg>
      </pc:sldChg>
    </pc:docChg>
  </pc:docChgLst>
  <pc:docChgLst>
    <pc:chgData name="Malreddy, Alekya" userId="S::alekyamalreddy@my.unt.edu::31ff5fb3-a0c5-47c0-b859-a59ff84fa57d" providerId="AD" clId="Web-{76EACAB8-21DB-4793-AD9D-CA1B7CBEDFE2}"/>
    <pc:docChg chg="addSld delSld modSld">
      <pc:chgData name="Malreddy, Alekya" userId="S::alekyamalreddy@my.unt.edu::31ff5fb3-a0c5-47c0-b859-a59ff84fa57d" providerId="AD" clId="Web-{76EACAB8-21DB-4793-AD9D-CA1B7CBEDFE2}" dt="2020-04-22T20:38:08.882" v="90"/>
      <pc:docMkLst>
        <pc:docMk/>
      </pc:docMkLst>
      <pc:sldChg chg="addSp delSp modSp del mod setBg setClrOvrMap">
        <pc:chgData name="Malreddy, Alekya" userId="S::alekyamalreddy@my.unt.edu::31ff5fb3-a0c5-47c0-b859-a59ff84fa57d" providerId="AD" clId="Web-{76EACAB8-21DB-4793-AD9D-CA1B7CBEDFE2}" dt="2020-04-22T19:10:24.825" v="33"/>
        <pc:sldMkLst>
          <pc:docMk/>
          <pc:sldMk cId="109857222" sldId="256"/>
        </pc:sldMkLst>
        <pc:spChg chg="del mod">
          <ac:chgData name="Malreddy, Alekya" userId="S::alekyamalreddy@my.unt.edu::31ff5fb3-a0c5-47c0-b859-a59ff84fa57d" providerId="AD" clId="Web-{76EACAB8-21DB-4793-AD9D-CA1B7CBEDFE2}" dt="2020-04-22T19:09:19.091" v="28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Malreddy, Alekya" userId="S::alekyamalreddy@my.unt.edu::31ff5fb3-a0c5-47c0-b859-a59ff84fa57d" providerId="AD" clId="Web-{76EACAB8-21DB-4793-AD9D-CA1B7CBEDFE2}" dt="2020-04-22T19:09:23.684" v="3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alreddy, Alekya" userId="S::alekyamalreddy@my.unt.edu::31ff5fb3-a0c5-47c0-b859-a59ff84fa57d" providerId="AD" clId="Web-{76EACAB8-21DB-4793-AD9D-CA1B7CBEDFE2}" dt="2020-04-22T19:08:34.653" v="22"/>
          <ac:spMkLst>
            <pc:docMk/>
            <pc:sldMk cId="109857222" sldId="256"/>
            <ac:spMk id="6" creationId="{74426AB7-D619-4515-962A-BC83909EC015}"/>
          </ac:spMkLst>
        </pc:spChg>
        <pc:spChg chg="add del">
          <ac:chgData name="Malreddy, Alekya" userId="S::alekyamalreddy@my.unt.edu::31ff5fb3-a0c5-47c0-b859-a59ff84fa57d" providerId="AD" clId="Web-{76EACAB8-21DB-4793-AD9D-CA1B7CBEDFE2}" dt="2020-04-22T19:08:34.653" v="22"/>
          <ac:spMkLst>
            <pc:docMk/>
            <pc:sldMk cId="109857222" sldId="256"/>
            <ac:spMk id="7" creationId="{DE47DF98-723F-4AAC-ABCF-CACBC438F78F}"/>
          </ac:spMkLst>
        </pc:spChg>
        <pc:spChg chg="add del">
          <ac:chgData name="Malreddy, Alekya" userId="S::alekyamalreddy@my.unt.edu::31ff5fb3-a0c5-47c0-b859-a59ff84fa57d" providerId="AD" clId="Web-{76EACAB8-21DB-4793-AD9D-CA1B7CBEDFE2}" dt="2020-04-22T19:08:59.216" v="25"/>
          <ac:spMkLst>
            <pc:docMk/>
            <pc:sldMk cId="109857222" sldId="256"/>
            <ac:spMk id="8" creationId="{F40CA114-B78B-4E3B-A785-96745276B6FB}"/>
          </ac:spMkLst>
        </pc:spChg>
        <pc:spChg chg="add del">
          <ac:chgData name="Malreddy, Alekya" userId="S::alekyamalreddy@my.unt.edu::31ff5fb3-a0c5-47c0-b859-a59ff84fa57d" providerId="AD" clId="Web-{76EACAB8-21DB-4793-AD9D-CA1B7CBEDFE2}" dt="2020-04-22T19:08:32.137" v="20"/>
          <ac:spMkLst>
            <pc:docMk/>
            <pc:sldMk cId="109857222" sldId="256"/>
            <ac:spMk id="9" creationId="{AB45A142-4255-493C-8284-5D566C121B10}"/>
          </ac:spMkLst>
        </pc:spChg>
        <pc:spChg chg="add">
          <ac:chgData name="Malreddy, Alekya" userId="S::alekyamalreddy@my.unt.edu::31ff5fb3-a0c5-47c0-b859-a59ff84fa57d" providerId="AD" clId="Web-{76EACAB8-21DB-4793-AD9D-CA1B7CBEDFE2}" dt="2020-04-22T19:08:59.216" v="25"/>
          <ac:spMkLst>
            <pc:docMk/>
            <pc:sldMk cId="109857222" sldId="256"/>
            <ac:spMk id="15" creationId="{F40CA114-B78B-4E3B-A785-96745276B6FB}"/>
          </ac:spMkLst>
        </pc:spChg>
        <pc:picChg chg="add mod ord modCrop">
          <ac:chgData name="Malreddy, Alekya" userId="S::alekyamalreddy@my.unt.edu::31ff5fb3-a0c5-47c0-b859-a59ff84fa57d" providerId="AD" clId="Web-{76EACAB8-21DB-4793-AD9D-CA1B7CBEDFE2}" dt="2020-04-22T19:09:56.919" v="32" actId="1076"/>
          <ac:picMkLst>
            <pc:docMk/>
            <pc:sldMk cId="109857222" sldId="256"/>
            <ac:picMk id="4" creationId="{22322BF7-B010-495B-90AF-F7AC3479F36A}"/>
          </ac:picMkLst>
        </pc:picChg>
        <pc:cxnChg chg="add del">
          <ac:chgData name="Malreddy, Alekya" userId="S::alekyamalreddy@my.unt.edu::31ff5fb3-a0c5-47c0-b859-a59ff84fa57d" providerId="AD" clId="Web-{76EACAB8-21DB-4793-AD9D-CA1B7CBEDFE2}" dt="2020-04-22T19:08:59.216" v="25"/>
          <ac:cxnSpMkLst>
            <pc:docMk/>
            <pc:sldMk cId="109857222" sldId="256"/>
            <ac:cxnSpMk id="10" creationId="{E126E481-B945-4179-BD79-05E96E9B29E1}"/>
          </ac:cxnSpMkLst>
        </pc:cxnChg>
        <pc:cxnChg chg="add del">
          <ac:chgData name="Malreddy, Alekya" userId="S::alekyamalreddy@my.unt.edu::31ff5fb3-a0c5-47c0-b859-a59ff84fa57d" providerId="AD" clId="Web-{76EACAB8-21DB-4793-AD9D-CA1B7CBEDFE2}" dt="2020-04-22T19:08:32.137" v="20"/>
          <ac:cxnSpMkLst>
            <pc:docMk/>
            <pc:sldMk cId="109857222" sldId="256"/>
            <ac:cxnSpMk id="11" creationId="{38FB9660-F42F-4313-BBC4-47C007FE484C}"/>
          </ac:cxnSpMkLst>
        </pc:cxnChg>
        <pc:cxnChg chg="add del">
          <ac:chgData name="Malreddy, Alekya" userId="S::alekyamalreddy@my.unt.edu::31ff5fb3-a0c5-47c0-b859-a59ff84fa57d" providerId="AD" clId="Web-{76EACAB8-21DB-4793-AD9D-CA1B7CBEDFE2}" dt="2020-04-22T19:08:34.653" v="22"/>
          <ac:cxnSpMkLst>
            <pc:docMk/>
            <pc:sldMk cId="109857222" sldId="256"/>
            <ac:cxnSpMk id="13" creationId="{EA29FC7C-9308-4FDE-8DCA-405668055B0F}"/>
          </ac:cxnSpMkLst>
        </pc:cxnChg>
        <pc:cxnChg chg="add">
          <ac:chgData name="Malreddy, Alekya" userId="S::alekyamalreddy@my.unt.edu::31ff5fb3-a0c5-47c0-b859-a59ff84fa57d" providerId="AD" clId="Web-{76EACAB8-21DB-4793-AD9D-CA1B7CBEDFE2}" dt="2020-04-22T19:08:59.216" v="25"/>
          <ac:cxnSpMkLst>
            <pc:docMk/>
            <pc:sldMk cId="109857222" sldId="256"/>
            <ac:cxnSpMk id="17" creationId="{E126E481-B945-4179-BD79-05E96E9B29E1}"/>
          </ac:cxnSpMkLst>
        </pc:cxnChg>
      </pc:sldChg>
      <pc:sldChg chg="addSp delSp modSp new mod setBg">
        <pc:chgData name="Malreddy, Alekya" userId="S::alekyamalreddy@my.unt.edu::31ff5fb3-a0c5-47c0-b859-a59ff84fa57d" providerId="AD" clId="Web-{76EACAB8-21DB-4793-AD9D-CA1B7CBEDFE2}" dt="2020-04-22T20:21:04.648" v="61" actId="1076"/>
        <pc:sldMkLst>
          <pc:docMk/>
          <pc:sldMk cId="4123648765" sldId="259"/>
        </pc:sldMkLst>
        <pc:spChg chg="add mod">
          <ac:chgData name="Malreddy, Alekya" userId="S::alekyamalreddy@my.unt.edu::31ff5fb3-a0c5-47c0-b859-a59ff84fa57d" providerId="AD" clId="Web-{76EACAB8-21DB-4793-AD9D-CA1B7CBEDFE2}" dt="2020-04-22T19:13:32.623" v="41" actId="14100"/>
          <ac:spMkLst>
            <pc:docMk/>
            <pc:sldMk cId="4123648765" sldId="259"/>
            <ac:spMk id="4" creationId="{E112AB84-7327-464C-99DA-CCA270BE16E1}"/>
          </ac:spMkLst>
        </pc:spChg>
        <pc:spChg chg="add mod">
          <ac:chgData name="Malreddy, Alekya" userId="S::alekyamalreddy@my.unt.edu::31ff5fb3-a0c5-47c0-b859-a59ff84fa57d" providerId="AD" clId="Web-{76EACAB8-21DB-4793-AD9D-CA1B7CBEDFE2}" dt="2020-04-22T20:21:04.648" v="61" actId="1076"/>
          <ac:spMkLst>
            <pc:docMk/>
            <pc:sldMk cId="4123648765" sldId="259"/>
            <ac:spMk id="7" creationId="{922817A2-67EE-44DF-B670-76075FF3BDC1}"/>
          </ac:spMkLst>
        </pc:spChg>
        <pc:spChg chg="add">
          <ac:chgData name="Malreddy, Alekya" userId="S::alekyamalreddy@my.unt.edu::31ff5fb3-a0c5-47c0-b859-a59ff84fa57d" providerId="AD" clId="Web-{76EACAB8-21DB-4793-AD9D-CA1B7CBEDFE2}" dt="2020-04-22T19:15:01.498" v="46"/>
          <ac:spMkLst>
            <pc:docMk/>
            <pc:sldMk cId="4123648765" sldId="259"/>
            <ac:spMk id="10" creationId="{32BC26D8-82FB-445E-AA49-62A77D7C1EE0}"/>
          </ac:spMkLst>
        </pc:spChg>
        <pc:spChg chg="add">
          <ac:chgData name="Malreddy, Alekya" userId="S::alekyamalreddy@my.unt.edu::31ff5fb3-a0c5-47c0-b859-a59ff84fa57d" providerId="AD" clId="Web-{76EACAB8-21DB-4793-AD9D-CA1B7CBEDFE2}" dt="2020-04-22T19:15:01.498" v="46"/>
          <ac:spMkLst>
            <pc:docMk/>
            <pc:sldMk cId="4123648765" sldId="259"/>
            <ac:spMk id="12" creationId="{CB44330D-EA18-4254-AA95-EB49948539B8}"/>
          </ac:spMkLst>
        </pc:spChg>
        <pc:picChg chg="add del mod">
          <ac:chgData name="Malreddy, Alekya" userId="S::alekyamalreddy@my.unt.edu::31ff5fb3-a0c5-47c0-b859-a59ff84fa57d" providerId="AD" clId="Web-{76EACAB8-21DB-4793-AD9D-CA1B7CBEDFE2}" dt="2020-04-22T19:13:50.810" v="44"/>
          <ac:picMkLst>
            <pc:docMk/>
            <pc:sldMk cId="4123648765" sldId="259"/>
            <ac:picMk id="2" creationId="{E5433E6B-6463-4A27-B454-526883772A33}"/>
          </ac:picMkLst>
        </pc:picChg>
        <pc:picChg chg="add mod">
          <ac:chgData name="Malreddy, Alekya" userId="S::alekyamalreddy@my.unt.edu::31ff5fb3-a0c5-47c0-b859-a59ff84fa57d" providerId="AD" clId="Web-{76EACAB8-21DB-4793-AD9D-CA1B7CBEDFE2}" dt="2020-04-22T20:20:56.383" v="60" actId="1076"/>
          <ac:picMkLst>
            <pc:docMk/>
            <pc:sldMk cId="4123648765" sldId="259"/>
            <ac:picMk id="5" creationId="{77111C72-64B0-422F-AEEA-4F8E26E08679}"/>
          </ac:picMkLst>
        </pc:picChg>
      </pc:sldChg>
      <pc:sldChg chg="addSp delSp modSp new">
        <pc:chgData name="Malreddy, Alekya" userId="S::alekyamalreddy@my.unt.edu::31ff5fb3-a0c5-47c0-b859-a59ff84fa57d" providerId="AD" clId="Web-{76EACAB8-21DB-4793-AD9D-CA1B7CBEDFE2}" dt="2020-04-22T20:26:13.039" v="71" actId="1076"/>
        <pc:sldMkLst>
          <pc:docMk/>
          <pc:sldMk cId="3368386771" sldId="260"/>
        </pc:sldMkLst>
        <pc:spChg chg="add del">
          <ac:chgData name="Malreddy, Alekya" userId="S::alekyamalreddy@my.unt.edu::31ff5fb3-a0c5-47c0-b859-a59ff84fa57d" providerId="AD" clId="Web-{76EACAB8-21DB-4793-AD9D-CA1B7CBEDFE2}" dt="2020-04-22T20:25:49.664" v="67"/>
          <ac:spMkLst>
            <pc:docMk/>
            <pc:sldMk cId="3368386771" sldId="260"/>
            <ac:spMk id="4" creationId="{F3060C83-F051-4F0E-ABAD-AA0DFC48B218}"/>
          </ac:spMkLst>
        </pc:spChg>
        <pc:spChg chg="add del">
          <ac:chgData name="Malreddy, Alekya" userId="S::alekyamalreddy@my.unt.edu::31ff5fb3-a0c5-47c0-b859-a59ff84fa57d" providerId="AD" clId="Web-{76EACAB8-21DB-4793-AD9D-CA1B7CBEDFE2}" dt="2020-04-22T20:25:49.664" v="67"/>
          <ac:spMkLst>
            <pc:docMk/>
            <pc:sldMk cId="3368386771" sldId="260"/>
            <ac:spMk id="5" creationId="{83C98ABE-055B-441F-B07E-44F97F083C39}"/>
          </ac:spMkLst>
        </pc:spChg>
        <pc:spChg chg="add del">
          <ac:chgData name="Malreddy, Alekya" userId="S::alekyamalreddy@my.unt.edu::31ff5fb3-a0c5-47c0-b859-a59ff84fa57d" providerId="AD" clId="Web-{76EACAB8-21DB-4793-AD9D-CA1B7CBEDFE2}" dt="2020-04-22T20:25:49.664" v="67"/>
          <ac:spMkLst>
            <pc:docMk/>
            <pc:sldMk cId="3368386771" sldId="260"/>
            <ac:spMk id="11" creationId="{29FDB030-9B49-4CED-8CCD-4D99382388AC}"/>
          </ac:spMkLst>
        </pc:spChg>
        <pc:spChg chg="add del">
          <ac:chgData name="Malreddy, Alekya" userId="S::alekyamalreddy@my.unt.edu::31ff5fb3-a0c5-47c0-b859-a59ff84fa57d" providerId="AD" clId="Web-{76EACAB8-21DB-4793-AD9D-CA1B7CBEDFE2}" dt="2020-04-22T20:25:49.664" v="67"/>
          <ac:spMkLst>
            <pc:docMk/>
            <pc:sldMk cId="3368386771" sldId="260"/>
            <ac:spMk id="13" creationId="{3783CA14-24A1-485C-8B30-D6A5D87987AD}"/>
          </ac:spMkLst>
        </pc:spChg>
        <pc:spChg chg="add del">
          <ac:chgData name="Malreddy, Alekya" userId="S::alekyamalreddy@my.unt.edu::31ff5fb3-a0c5-47c0-b859-a59ff84fa57d" providerId="AD" clId="Web-{76EACAB8-21DB-4793-AD9D-CA1B7CBEDFE2}" dt="2020-04-22T20:25:49.664" v="67"/>
          <ac:spMkLst>
            <pc:docMk/>
            <pc:sldMk cId="3368386771" sldId="260"/>
            <ac:spMk id="15" creationId="{9A97C86A-04D6-40F7-AE84-31AB43E6A846}"/>
          </ac:spMkLst>
        </pc:spChg>
        <pc:spChg chg="add del">
          <ac:chgData name="Malreddy, Alekya" userId="S::alekyamalreddy@my.unt.edu::31ff5fb3-a0c5-47c0-b859-a59ff84fa57d" providerId="AD" clId="Web-{76EACAB8-21DB-4793-AD9D-CA1B7CBEDFE2}" dt="2020-04-22T20:25:49.664" v="67"/>
          <ac:spMkLst>
            <pc:docMk/>
            <pc:sldMk cId="3368386771" sldId="260"/>
            <ac:spMk id="17" creationId="{FF9F2414-84E8-453E-B1F3-389FDE8192D9}"/>
          </ac:spMkLst>
        </pc:spChg>
        <pc:spChg chg="add del">
          <ac:chgData name="Malreddy, Alekya" userId="S::alekyamalreddy@my.unt.edu::31ff5fb3-a0c5-47c0-b859-a59ff84fa57d" providerId="AD" clId="Web-{76EACAB8-21DB-4793-AD9D-CA1B7CBEDFE2}" dt="2020-04-22T20:25:49.664" v="67"/>
          <ac:spMkLst>
            <pc:docMk/>
            <pc:sldMk cId="3368386771" sldId="260"/>
            <ac:spMk id="19" creationId="{3ECA69A1-7536-43AC-85EF-C7106179F5ED}"/>
          </ac:spMkLst>
        </pc:spChg>
        <pc:spChg chg="add">
          <ac:chgData name="Malreddy, Alekya" userId="S::alekyamalreddy@my.unt.edu::31ff5fb3-a0c5-47c0-b859-a59ff84fa57d" providerId="AD" clId="Web-{76EACAB8-21DB-4793-AD9D-CA1B7CBEDFE2}" dt="2020-04-22T20:25:49.664" v="67"/>
          <ac:spMkLst>
            <pc:docMk/>
            <pc:sldMk cId="3368386771" sldId="260"/>
            <ac:spMk id="24" creationId="{F3060C83-F051-4F0E-ABAD-AA0DFC48B218}"/>
          </ac:spMkLst>
        </pc:spChg>
        <pc:spChg chg="add">
          <ac:chgData name="Malreddy, Alekya" userId="S::alekyamalreddy@my.unt.edu::31ff5fb3-a0c5-47c0-b859-a59ff84fa57d" providerId="AD" clId="Web-{76EACAB8-21DB-4793-AD9D-CA1B7CBEDFE2}" dt="2020-04-22T20:25:49.664" v="67"/>
          <ac:spMkLst>
            <pc:docMk/>
            <pc:sldMk cId="3368386771" sldId="260"/>
            <ac:spMk id="26" creationId="{83C98ABE-055B-441F-B07E-44F97F083C39}"/>
          </ac:spMkLst>
        </pc:spChg>
        <pc:spChg chg="add">
          <ac:chgData name="Malreddy, Alekya" userId="S::alekyamalreddy@my.unt.edu::31ff5fb3-a0c5-47c0-b859-a59ff84fa57d" providerId="AD" clId="Web-{76EACAB8-21DB-4793-AD9D-CA1B7CBEDFE2}" dt="2020-04-22T20:25:49.664" v="67"/>
          <ac:spMkLst>
            <pc:docMk/>
            <pc:sldMk cId="3368386771" sldId="260"/>
            <ac:spMk id="28" creationId="{29FDB030-9B49-4CED-8CCD-4D99382388AC}"/>
          </ac:spMkLst>
        </pc:spChg>
        <pc:spChg chg="add">
          <ac:chgData name="Malreddy, Alekya" userId="S::alekyamalreddy@my.unt.edu::31ff5fb3-a0c5-47c0-b859-a59ff84fa57d" providerId="AD" clId="Web-{76EACAB8-21DB-4793-AD9D-CA1B7CBEDFE2}" dt="2020-04-22T20:25:49.664" v="67"/>
          <ac:spMkLst>
            <pc:docMk/>
            <pc:sldMk cId="3368386771" sldId="260"/>
            <ac:spMk id="30" creationId="{3783CA14-24A1-485C-8B30-D6A5D87987AD}"/>
          </ac:spMkLst>
        </pc:spChg>
        <pc:spChg chg="add">
          <ac:chgData name="Malreddy, Alekya" userId="S::alekyamalreddy@my.unt.edu::31ff5fb3-a0c5-47c0-b859-a59ff84fa57d" providerId="AD" clId="Web-{76EACAB8-21DB-4793-AD9D-CA1B7CBEDFE2}" dt="2020-04-22T20:25:49.664" v="67"/>
          <ac:spMkLst>
            <pc:docMk/>
            <pc:sldMk cId="3368386771" sldId="260"/>
            <ac:spMk id="32" creationId="{9A97C86A-04D6-40F7-AE84-31AB43E6A846}"/>
          </ac:spMkLst>
        </pc:spChg>
        <pc:spChg chg="add">
          <ac:chgData name="Malreddy, Alekya" userId="S::alekyamalreddy@my.unt.edu::31ff5fb3-a0c5-47c0-b859-a59ff84fa57d" providerId="AD" clId="Web-{76EACAB8-21DB-4793-AD9D-CA1B7CBEDFE2}" dt="2020-04-22T20:25:49.664" v="67"/>
          <ac:spMkLst>
            <pc:docMk/>
            <pc:sldMk cId="3368386771" sldId="260"/>
            <ac:spMk id="34" creationId="{FF9F2414-84E8-453E-B1F3-389FDE8192D9}"/>
          </ac:spMkLst>
        </pc:spChg>
        <pc:spChg chg="add">
          <ac:chgData name="Malreddy, Alekya" userId="S::alekyamalreddy@my.unt.edu::31ff5fb3-a0c5-47c0-b859-a59ff84fa57d" providerId="AD" clId="Web-{76EACAB8-21DB-4793-AD9D-CA1B7CBEDFE2}" dt="2020-04-22T20:25:49.664" v="67"/>
          <ac:spMkLst>
            <pc:docMk/>
            <pc:sldMk cId="3368386771" sldId="260"/>
            <ac:spMk id="36" creationId="{3ECA69A1-7536-43AC-85EF-C7106179F5ED}"/>
          </ac:spMkLst>
        </pc:spChg>
        <pc:picChg chg="mod">
          <ac:chgData name="Malreddy, Alekya" userId="S::alekyamalreddy@my.unt.edu::31ff5fb3-a0c5-47c0-b859-a59ff84fa57d" providerId="AD" clId="Web-{76EACAB8-21DB-4793-AD9D-CA1B7CBEDFE2}" dt="2020-04-22T20:26:13.039" v="71" actId="1076"/>
          <ac:picMkLst>
            <pc:docMk/>
            <pc:sldMk cId="3368386771" sldId="260"/>
            <ac:picMk id="2" creationId="{EBDC911F-6FAD-48F0-A9CB-BD3A1FA464F2}"/>
          </ac:picMkLst>
        </pc:picChg>
      </pc:sldChg>
      <pc:sldChg chg="modSp">
        <pc:chgData name="Malreddy, Alekya" userId="S::alekyamalreddy@my.unt.edu::31ff5fb3-a0c5-47c0-b859-a59ff84fa57d" providerId="AD" clId="Web-{76EACAB8-21DB-4793-AD9D-CA1B7CBEDFE2}" dt="2020-04-22T20:29:08.429" v="72" actId="1076"/>
        <pc:sldMkLst>
          <pc:docMk/>
          <pc:sldMk cId="3554973318" sldId="260"/>
        </pc:sldMkLst>
        <pc:picChg chg="mod">
          <ac:chgData name="Malreddy, Alekya" userId="S::alekyamalreddy@my.unt.edu::31ff5fb3-a0c5-47c0-b859-a59ff84fa57d" providerId="AD" clId="Web-{76EACAB8-21DB-4793-AD9D-CA1B7CBEDFE2}" dt="2020-04-22T20:29:08.429" v="72" actId="1076"/>
          <ac:picMkLst>
            <pc:docMk/>
            <pc:sldMk cId="3554973318" sldId="260"/>
            <ac:picMk id="2" creationId="{536B4AB5-EAF1-45BF-810E-1C74A79455BE}"/>
          </ac:picMkLst>
        </pc:picChg>
      </pc:sldChg>
      <pc:sldChg chg="addSp modSp new mod setBg">
        <pc:chgData name="Malreddy, Alekya" userId="S::alekyamalreddy@my.unt.edu::31ff5fb3-a0c5-47c0-b859-a59ff84fa57d" providerId="AD" clId="Web-{76EACAB8-21DB-4793-AD9D-CA1B7CBEDFE2}" dt="2020-04-22T20:25:13.914" v="64"/>
        <pc:sldMkLst>
          <pc:docMk/>
          <pc:sldMk cId="2664298095" sldId="261"/>
        </pc:sldMkLst>
        <pc:spChg chg="add">
          <ac:chgData name="Malreddy, Alekya" userId="S::alekyamalreddy@my.unt.edu::31ff5fb3-a0c5-47c0-b859-a59ff84fa57d" providerId="AD" clId="Web-{76EACAB8-21DB-4793-AD9D-CA1B7CBEDFE2}" dt="2020-04-22T20:25:13.914" v="64"/>
          <ac:spMkLst>
            <pc:docMk/>
            <pc:sldMk cId="2664298095" sldId="261"/>
            <ac:spMk id="7" creationId="{57845966-6EFC-468A-9CC7-BAB4B95854E7}"/>
          </ac:spMkLst>
        </pc:spChg>
        <pc:spChg chg="add">
          <ac:chgData name="Malreddy, Alekya" userId="S::alekyamalreddy@my.unt.edu::31ff5fb3-a0c5-47c0-b859-a59ff84fa57d" providerId="AD" clId="Web-{76EACAB8-21DB-4793-AD9D-CA1B7CBEDFE2}" dt="2020-04-22T20:25:13.914" v="64"/>
          <ac:spMkLst>
            <pc:docMk/>
            <pc:sldMk cId="2664298095" sldId="261"/>
            <ac:spMk id="11" creationId="{ADAD1991-FFD1-4E94-ABAB-7560D33008E4}"/>
          </ac:spMkLst>
        </pc:spChg>
        <pc:picChg chg="add mod">
          <ac:chgData name="Malreddy, Alekya" userId="S::alekyamalreddy@my.unt.edu::31ff5fb3-a0c5-47c0-b859-a59ff84fa57d" providerId="AD" clId="Web-{76EACAB8-21DB-4793-AD9D-CA1B7CBEDFE2}" dt="2020-04-22T20:25:13.914" v="64"/>
          <ac:picMkLst>
            <pc:docMk/>
            <pc:sldMk cId="2664298095" sldId="261"/>
            <ac:picMk id="2" creationId="{467F5EFC-95CB-4BBD-B5A4-177EB0978C44}"/>
          </ac:picMkLst>
        </pc:picChg>
        <pc:picChg chg="add">
          <ac:chgData name="Malreddy, Alekya" userId="S::alekyamalreddy@my.unt.edu::31ff5fb3-a0c5-47c0-b859-a59ff84fa57d" providerId="AD" clId="Web-{76EACAB8-21DB-4793-AD9D-CA1B7CBEDFE2}" dt="2020-04-22T20:25:13.914" v="64"/>
          <ac:picMkLst>
            <pc:docMk/>
            <pc:sldMk cId="2664298095" sldId="261"/>
            <ac:picMk id="9" creationId="{75554383-98AF-4A47-BB65-705FAAA4BE6A}"/>
          </ac:picMkLst>
        </pc:picChg>
      </pc:sldChg>
      <pc:sldChg chg="new">
        <pc:chgData name="Malreddy, Alekya" userId="S::alekyamalreddy@my.unt.edu::31ff5fb3-a0c5-47c0-b859-a59ff84fa57d" providerId="AD" clId="Web-{76EACAB8-21DB-4793-AD9D-CA1B7CBEDFE2}" dt="2020-04-22T20:29:42.882" v="73"/>
        <pc:sldMkLst>
          <pc:docMk/>
          <pc:sldMk cId="4196597647" sldId="261"/>
        </pc:sldMkLst>
      </pc:sldChg>
      <pc:sldChg chg="addSp delSp modSp new mod setBg">
        <pc:chgData name="Malreddy, Alekya" userId="S::alekyamalreddy@my.unt.edu::31ff5fb3-a0c5-47c0-b859-a59ff84fa57d" providerId="AD" clId="Web-{76EACAB8-21DB-4793-AD9D-CA1B7CBEDFE2}" dt="2020-04-22T20:38:08.882" v="90"/>
        <pc:sldMkLst>
          <pc:docMk/>
          <pc:sldMk cId="2308664100" sldId="262"/>
        </pc:sldMkLst>
        <pc:spChg chg="mod">
          <ac:chgData name="Malreddy, Alekya" userId="S::alekyamalreddy@my.unt.edu::31ff5fb3-a0c5-47c0-b859-a59ff84fa57d" providerId="AD" clId="Web-{76EACAB8-21DB-4793-AD9D-CA1B7CBEDFE2}" dt="2020-04-22T20:38:08.882" v="90"/>
          <ac:spMkLst>
            <pc:docMk/>
            <pc:sldMk cId="2308664100" sldId="262"/>
            <ac:spMk id="2" creationId="{0D29D04D-BDAD-4204-9DAB-43F8AEE56258}"/>
          </ac:spMkLst>
        </pc:spChg>
        <pc:spChg chg="del">
          <ac:chgData name="Malreddy, Alekya" userId="S::alekyamalreddy@my.unt.edu::31ff5fb3-a0c5-47c0-b859-a59ff84fa57d" providerId="AD" clId="Web-{76EACAB8-21DB-4793-AD9D-CA1B7CBEDFE2}" dt="2020-04-22T20:37:09.913" v="75"/>
          <ac:spMkLst>
            <pc:docMk/>
            <pc:sldMk cId="2308664100" sldId="262"/>
            <ac:spMk id="3" creationId="{3AF9CE56-6465-4050-BAC9-D74743D361BE}"/>
          </ac:spMkLst>
        </pc:spChg>
        <pc:spChg chg="del mod">
          <ac:chgData name="Malreddy, Alekya" userId="S::alekyamalreddy@my.unt.edu::31ff5fb3-a0c5-47c0-b859-a59ff84fa57d" providerId="AD" clId="Web-{76EACAB8-21DB-4793-AD9D-CA1B7CBEDFE2}" dt="2020-04-22T20:38:08.882" v="90"/>
          <ac:spMkLst>
            <pc:docMk/>
            <pc:sldMk cId="2308664100" sldId="262"/>
            <ac:spMk id="4" creationId="{E9030AFF-6D83-4194-BF5A-31A1B3DE98B7}"/>
          </ac:spMkLst>
        </pc:spChg>
        <pc:spChg chg="add del">
          <ac:chgData name="Malreddy, Alekya" userId="S::alekyamalreddy@my.unt.edu::31ff5fb3-a0c5-47c0-b859-a59ff84fa57d" providerId="AD" clId="Web-{76EACAB8-21DB-4793-AD9D-CA1B7CBEDFE2}" dt="2020-04-22T20:38:08.882" v="90"/>
          <ac:spMkLst>
            <pc:docMk/>
            <pc:sldMk cId="2308664100" sldId="262"/>
            <ac:spMk id="9" creationId="{3B854194-185D-494D-905C-7C7CB2E30F6E}"/>
          </ac:spMkLst>
        </pc:spChg>
        <pc:spChg chg="add del">
          <ac:chgData name="Malreddy, Alekya" userId="S::alekyamalreddy@my.unt.edu::31ff5fb3-a0c5-47c0-b859-a59ff84fa57d" providerId="AD" clId="Web-{76EACAB8-21DB-4793-AD9D-CA1B7CBEDFE2}" dt="2020-04-22T20:38:08.882" v="90"/>
          <ac:spMkLst>
            <pc:docMk/>
            <pc:sldMk cId="2308664100" sldId="262"/>
            <ac:spMk id="11" creationId="{B4F5FA0D-0104-4987-8241-EFF7C85B88DE}"/>
          </ac:spMkLst>
        </pc:spChg>
        <pc:spChg chg="add">
          <ac:chgData name="Malreddy, Alekya" userId="S::alekyamalreddy@my.unt.edu::31ff5fb3-a0c5-47c0-b859-a59ff84fa57d" providerId="AD" clId="Web-{76EACAB8-21DB-4793-AD9D-CA1B7CBEDFE2}" dt="2020-04-22T20:38:08.882" v="90"/>
          <ac:spMkLst>
            <pc:docMk/>
            <pc:sldMk cId="2308664100" sldId="262"/>
            <ac:spMk id="20" creationId="{0499AD7B-99D4-4755-8966-F7BA0426904B}"/>
          </ac:spMkLst>
        </pc:spChg>
        <pc:graphicFrameChg chg="add">
          <ac:chgData name="Malreddy, Alekya" userId="S::alekyamalreddy@my.unt.edu::31ff5fb3-a0c5-47c0-b859-a59ff84fa57d" providerId="AD" clId="Web-{76EACAB8-21DB-4793-AD9D-CA1B7CBEDFE2}" dt="2020-04-22T20:38:08.882" v="90"/>
          <ac:graphicFrameMkLst>
            <pc:docMk/>
            <pc:sldMk cId="2308664100" sldId="262"/>
            <ac:graphicFrameMk id="15" creationId="{388ECFF4-84FE-4CDD-9000-708CDB43F6A2}"/>
          </ac:graphicFrameMkLst>
        </pc:graphicFrameChg>
        <pc:picChg chg="add del">
          <ac:chgData name="Malreddy, Alekya" userId="S::alekyamalreddy@my.unt.edu::31ff5fb3-a0c5-47c0-b859-a59ff84fa57d" providerId="AD" clId="Web-{76EACAB8-21DB-4793-AD9D-CA1B7CBEDFE2}" dt="2020-04-22T20:38:08.882" v="90"/>
          <ac:picMkLst>
            <pc:docMk/>
            <pc:sldMk cId="2308664100" sldId="262"/>
            <ac:picMk id="13" creationId="{2897127E-6CEF-446C-BE87-93B7C46E49D1}"/>
          </ac:picMkLst>
        </pc:picChg>
        <pc:picChg chg="add">
          <ac:chgData name="Malreddy, Alekya" userId="S::alekyamalreddy@my.unt.edu::31ff5fb3-a0c5-47c0-b859-a59ff84fa57d" providerId="AD" clId="Web-{76EACAB8-21DB-4793-AD9D-CA1B7CBEDFE2}" dt="2020-04-22T20:38:08.882" v="90"/>
          <ac:picMkLst>
            <pc:docMk/>
            <pc:sldMk cId="2308664100" sldId="262"/>
            <ac:picMk id="22" creationId="{1A06F89A-489D-4383-94C5-42F7FF2E9A63}"/>
          </ac:picMkLst>
        </pc:picChg>
      </pc:sldChg>
    </pc:docChg>
  </pc:docChgLst>
  <pc:docChgLst>
    <pc:chgData name="Samanu, Ashritha Reddy" userId="S::ashrithareddysamanu@my.unt.edu::317c5862-fe51-4390-8c4c-824549b8293c" providerId="AD" clId="Web-{34FA957C-658A-4FB0-8438-1C61C9F7EE5E}"/>
    <pc:docChg chg="addSld delSld modSld addMainMaster delMainMaster">
      <pc:chgData name="Samanu, Ashritha Reddy" userId="S::ashrithareddysamanu@my.unt.edu::317c5862-fe51-4390-8c4c-824549b8293c" providerId="AD" clId="Web-{34FA957C-658A-4FB0-8438-1C61C9F7EE5E}" dt="2020-04-22T19:12:19.543" v="29"/>
      <pc:docMkLst>
        <pc:docMk/>
      </pc:docMkLst>
      <pc:sldChg chg="delSp modSp mod delDesignElem chgLayout">
        <pc:chgData name="Samanu, Ashritha Reddy" userId="S::ashrithareddysamanu@my.unt.edu::317c5862-fe51-4390-8c4c-824549b8293c" providerId="AD" clId="Web-{34FA957C-658A-4FB0-8438-1C61C9F7EE5E}" dt="2020-04-22T19:10:12.011" v="19"/>
        <pc:sldMkLst>
          <pc:docMk/>
          <pc:sldMk cId="109857222" sldId="256"/>
        </pc:sldMkLst>
        <pc:spChg chg="del">
          <ac:chgData name="Samanu, Ashritha Reddy" userId="S::ashrithareddysamanu@my.unt.edu::317c5862-fe51-4390-8c4c-824549b8293c" providerId="AD" clId="Web-{34FA957C-658A-4FB0-8438-1C61C9F7EE5E}" dt="2020-04-22T19:10:04.339" v="18"/>
          <ac:spMkLst>
            <pc:docMk/>
            <pc:sldMk cId="109857222" sldId="256"/>
            <ac:spMk id="15" creationId="{F40CA114-B78B-4E3B-A785-96745276B6FB}"/>
          </ac:spMkLst>
        </pc:spChg>
        <pc:picChg chg="mod">
          <ac:chgData name="Samanu, Ashritha Reddy" userId="S::ashrithareddysamanu@my.unt.edu::317c5862-fe51-4390-8c4c-824549b8293c" providerId="AD" clId="Web-{34FA957C-658A-4FB0-8438-1C61C9F7EE5E}" dt="2020-04-22T19:08:21.198" v="3" actId="14100"/>
          <ac:picMkLst>
            <pc:docMk/>
            <pc:sldMk cId="109857222" sldId="256"/>
            <ac:picMk id="4" creationId="{22322BF7-B010-495B-90AF-F7AC3479F36A}"/>
          </ac:picMkLst>
        </pc:picChg>
        <pc:cxnChg chg="del">
          <ac:chgData name="Samanu, Ashritha Reddy" userId="S::ashrithareddysamanu@my.unt.edu::317c5862-fe51-4390-8c4c-824549b8293c" providerId="AD" clId="Web-{34FA957C-658A-4FB0-8438-1C61C9F7EE5E}" dt="2020-04-22T19:10:04.339" v="18"/>
          <ac:cxnSpMkLst>
            <pc:docMk/>
            <pc:sldMk cId="109857222" sldId="256"/>
            <ac:cxnSpMk id="17" creationId="{E126E481-B945-4179-BD79-05E96E9B29E1}"/>
          </ac:cxnSpMkLst>
        </pc:cxnChg>
      </pc:sldChg>
      <pc:sldChg chg="addSp delSp modSp new mod setBg modClrScheme delDesignElem chgLayout">
        <pc:chgData name="Samanu, Ashritha Reddy" userId="S::ashrithareddysamanu@my.unt.edu::317c5862-fe51-4390-8c4c-824549b8293c" providerId="AD" clId="Web-{34FA957C-658A-4FB0-8438-1C61C9F7EE5E}" dt="2020-04-22T19:10:17.605" v="20"/>
        <pc:sldMkLst>
          <pc:docMk/>
          <pc:sldMk cId="3428537906" sldId="257"/>
        </pc:sldMkLst>
        <pc:spChg chg="add del">
          <ac:chgData name="Samanu, Ashritha Reddy" userId="S::ashrithareddysamanu@my.unt.edu::317c5862-fe51-4390-8c4c-824549b8293c" providerId="AD" clId="Web-{34FA957C-658A-4FB0-8438-1C61C9F7EE5E}" dt="2020-04-22T19:09:25.042" v="10"/>
          <ac:spMkLst>
            <pc:docMk/>
            <pc:sldMk cId="3428537906" sldId="257"/>
            <ac:spMk id="5" creationId="{F3060C83-F051-4F0E-ABAD-AA0DFC48B218}"/>
          </ac:spMkLst>
        </pc:spChg>
        <pc:spChg chg="add del">
          <ac:chgData name="Samanu, Ashritha Reddy" userId="S::ashrithareddysamanu@my.unt.edu::317c5862-fe51-4390-8c4c-824549b8293c" providerId="AD" clId="Web-{34FA957C-658A-4FB0-8438-1C61C9F7EE5E}" dt="2020-04-22T19:09:25.042" v="10"/>
          <ac:spMkLst>
            <pc:docMk/>
            <pc:sldMk cId="3428537906" sldId="257"/>
            <ac:spMk id="6" creationId="{83C98ABE-055B-441F-B07E-44F97F083C39}"/>
          </ac:spMkLst>
        </pc:spChg>
        <pc:spChg chg="add del">
          <ac:chgData name="Samanu, Ashritha Reddy" userId="S::ashrithareddysamanu@my.unt.edu::317c5862-fe51-4390-8c4c-824549b8293c" providerId="AD" clId="Web-{34FA957C-658A-4FB0-8438-1C61C9F7EE5E}" dt="2020-04-22T19:09:33.401" v="12"/>
          <ac:spMkLst>
            <pc:docMk/>
            <pc:sldMk cId="3428537906" sldId="257"/>
            <ac:spMk id="7" creationId="{69D184B2-2226-4E31-BCCB-444330767440}"/>
          </ac:spMkLst>
        </pc:spChg>
        <pc:spChg chg="add del">
          <ac:chgData name="Samanu, Ashritha Reddy" userId="S::ashrithareddysamanu@my.unt.edu::317c5862-fe51-4390-8c4c-824549b8293c" providerId="AD" clId="Web-{34FA957C-658A-4FB0-8438-1C61C9F7EE5E}" dt="2020-04-22T19:09:22.401" v="8"/>
          <ac:spMkLst>
            <pc:docMk/>
            <pc:sldMk cId="3428537906" sldId="257"/>
            <ac:spMk id="8" creationId="{A2509F26-B5DC-4BA7-B476-4CB044237A2E}"/>
          </ac:spMkLst>
        </pc:spChg>
        <pc:spChg chg="add del">
          <ac:chgData name="Samanu, Ashritha Reddy" userId="S::ashrithareddysamanu@my.unt.edu::317c5862-fe51-4390-8c4c-824549b8293c" providerId="AD" clId="Web-{34FA957C-658A-4FB0-8438-1C61C9F7EE5E}" dt="2020-04-22T19:09:33.401" v="12"/>
          <ac:spMkLst>
            <pc:docMk/>
            <pc:sldMk cId="3428537906" sldId="257"/>
            <ac:spMk id="9" creationId="{1AC4D4E3-486A-464A-8EC8-D44881097267}"/>
          </ac:spMkLst>
        </pc:spChg>
        <pc:spChg chg="add del">
          <ac:chgData name="Samanu, Ashritha Reddy" userId="S::ashrithareddysamanu@my.unt.edu::317c5862-fe51-4390-8c4c-824549b8293c" providerId="AD" clId="Web-{34FA957C-658A-4FB0-8438-1C61C9F7EE5E}" dt="2020-04-22T19:09:22.401" v="8"/>
          <ac:spMkLst>
            <pc:docMk/>
            <pc:sldMk cId="3428537906" sldId="257"/>
            <ac:spMk id="10" creationId="{DB103EB1-B135-4526-B883-33228FC27FF1}"/>
          </ac:spMkLst>
        </pc:spChg>
        <pc:spChg chg="add del">
          <ac:chgData name="Samanu, Ashritha Reddy" userId="S::ashrithareddysamanu@my.unt.edu::317c5862-fe51-4390-8c4c-824549b8293c" providerId="AD" clId="Web-{34FA957C-658A-4FB0-8438-1C61C9F7EE5E}" dt="2020-04-22T19:09:33.401" v="12"/>
          <ac:spMkLst>
            <pc:docMk/>
            <pc:sldMk cId="3428537906" sldId="257"/>
            <ac:spMk id="11" creationId="{864DE13E-58EB-4475-B79C-0D4FC651239B}"/>
          </ac:spMkLst>
        </pc:spChg>
        <pc:spChg chg="add del">
          <ac:chgData name="Samanu, Ashritha Reddy" userId="S::ashrithareddysamanu@my.unt.edu::317c5862-fe51-4390-8c4c-824549b8293c" providerId="AD" clId="Web-{34FA957C-658A-4FB0-8438-1C61C9F7EE5E}" dt="2020-04-22T19:09:25.042" v="10"/>
          <ac:spMkLst>
            <pc:docMk/>
            <pc:sldMk cId="3428537906" sldId="257"/>
            <ac:spMk id="12" creationId="{29FDB030-9B49-4CED-8CCD-4D99382388AC}"/>
          </ac:spMkLst>
        </pc:spChg>
        <pc:spChg chg="add del">
          <ac:chgData name="Samanu, Ashritha Reddy" userId="S::ashrithareddysamanu@my.unt.edu::317c5862-fe51-4390-8c4c-824549b8293c" providerId="AD" clId="Web-{34FA957C-658A-4FB0-8438-1C61C9F7EE5E}" dt="2020-04-22T19:10:04.339" v="18"/>
          <ac:spMkLst>
            <pc:docMk/>
            <pc:sldMk cId="3428537906" sldId="257"/>
            <ac:spMk id="13" creationId="{A2509F26-B5DC-4BA7-B476-4CB044237A2E}"/>
          </ac:spMkLst>
        </pc:spChg>
        <pc:spChg chg="add del">
          <ac:chgData name="Samanu, Ashritha Reddy" userId="S::ashrithareddysamanu@my.unt.edu::317c5862-fe51-4390-8c4c-824549b8293c" providerId="AD" clId="Web-{34FA957C-658A-4FB0-8438-1C61C9F7EE5E}" dt="2020-04-22T19:09:25.042" v="10"/>
          <ac:spMkLst>
            <pc:docMk/>
            <pc:sldMk cId="3428537906" sldId="257"/>
            <ac:spMk id="14" creationId="{3783CA14-24A1-485C-8B30-D6A5D87987AD}"/>
          </ac:spMkLst>
        </pc:spChg>
        <pc:spChg chg="add del">
          <ac:chgData name="Samanu, Ashritha Reddy" userId="S::ashrithareddysamanu@my.unt.edu::317c5862-fe51-4390-8c4c-824549b8293c" providerId="AD" clId="Web-{34FA957C-658A-4FB0-8438-1C61C9F7EE5E}" dt="2020-04-22T19:10:04.339" v="18"/>
          <ac:spMkLst>
            <pc:docMk/>
            <pc:sldMk cId="3428537906" sldId="257"/>
            <ac:spMk id="15" creationId="{DB103EB1-B135-4526-B883-33228FC27FF1}"/>
          </ac:spMkLst>
        </pc:spChg>
        <pc:spChg chg="add del">
          <ac:chgData name="Samanu, Ashritha Reddy" userId="S::ashrithareddysamanu@my.unt.edu::317c5862-fe51-4390-8c4c-824549b8293c" providerId="AD" clId="Web-{34FA957C-658A-4FB0-8438-1C61C9F7EE5E}" dt="2020-04-22T19:09:25.042" v="10"/>
          <ac:spMkLst>
            <pc:docMk/>
            <pc:sldMk cId="3428537906" sldId="257"/>
            <ac:spMk id="16" creationId="{9A97C86A-04D6-40F7-AE84-31AB43E6A846}"/>
          </ac:spMkLst>
        </pc:spChg>
        <pc:spChg chg="add">
          <ac:chgData name="Samanu, Ashritha Reddy" userId="S::ashrithareddysamanu@my.unt.edu::317c5862-fe51-4390-8c4c-824549b8293c" providerId="AD" clId="Web-{34FA957C-658A-4FB0-8438-1C61C9F7EE5E}" dt="2020-04-22T19:10:17.605" v="20"/>
          <ac:spMkLst>
            <pc:docMk/>
            <pc:sldMk cId="3428537906" sldId="257"/>
            <ac:spMk id="17" creationId="{A2509F26-B5DC-4BA7-B476-4CB044237A2E}"/>
          </ac:spMkLst>
        </pc:spChg>
        <pc:spChg chg="add del">
          <ac:chgData name="Samanu, Ashritha Reddy" userId="S::ashrithareddysamanu@my.unt.edu::317c5862-fe51-4390-8c4c-824549b8293c" providerId="AD" clId="Web-{34FA957C-658A-4FB0-8438-1C61C9F7EE5E}" dt="2020-04-22T19:09:25.042" v="10"/>
          <ac:spMkLst>
            <pc:docMk/>
            <pc:sldMk cId="3428537906" sldId="257"/>
            <ac:spMk id="18" creationId="{FF9F2414-84E8-453E-B1F3-389FDE8192D9}"/>
          </ac:spMkLst>
        </pc:spChg>
        <pc:spChg chg="add">
          <ac:chgData name="Samanu, Ashritha Reddy" userId="S::ashrithareddysamanu@my.unt.edu::317c5862-fe51-4390-8c4c-824549b8293c" providerId="AD" clId="Web-{34FA957C-658A-4FB0-8438-1C61C9F7EE5E}" dt="2020-04-22T19:10:17.605" v="20"/>
          <ac:spMkLst>
            <pc:docMk/>
            <pc:sldMk cId="3428537906" sldId="257"/>
            <ac:spMk id="19" creationId="{DB103EB1-B135-4526-B883-33228FC27FF1}"/>
          </ac:spMkLst>
        </pc:spChg>
        <pc:spChg chg="add del">
          <ac:chgData name="Samanu, Ashritha Reddy" userId="S::ashrithareddysamanu@my.unt.edu::317c5862-fe51-4390-8c4c-824549b8293c" providerId="AD" clId="Web-{34FA957C-658A-4FB0-8438-1C61C9F7EE5E}" dt="2020-04-22T19:09:25.042" v="10"/>
          <ac:spMkLst>
            <pc:docMk/>
            <pc:sldMk cId="3428537906" sldId="257"/>
            <ac:spMk id="20" creationId="{3ECA69A1-7536-43AC-85EF-C7106179F5ED}"/>
          </ac:spMkLst>
        </pc:spChg>
        <pc:picChg chg="add mod">
          <ac:chgData name="Samanu, Ashritha Reddy" userId="S::ashrithareddysamanu@my.unt.edu::317c5862-fe51-4390-8c4c-824549b8293c" providerId="AD" clId="Web-{34FA957C-658A-4FB0-8438-1C61C9F7EE5E}" dt="2020-04-22T19:10:17.605" v="20"/>
          <ac:picMkLst>
            <pc:docMk/>
            <pc:sldMk cId="3428537906" sldId="257"/>
            <ac:picMk id="3" creationId="{4024B4BF-9CCA-4760-BA94-1568D0F6D650}"/>
          </ac:picMkLst>
        </pc:picChg>
      </pc:sldChg>
      <pc:sldChg chg="addSp delSp modSp new del mod setBg">
        <pc:chgData name="Samanu, Ashritha Reddy" userId="S::ashrithareddysamanu@my.unt.edu::317c5862-fe51-4390-8c4c-824549b8293c" providerId="AD" clId="Web-{34FA957C-658A-4FB0-8438-1C61C9F7EE5E}" dt="2020-04-22T19:12:19.543" v="29"/>
        <pc:sldMkLst>
          <pc:docMk/>
          <pc:sldMk cId="1476000694" sldId="258"/>
        </pc:sldMkLst>
        <pc:spChg chg="mod">
          <ac:chgData name="Samanu, Ashritha Reddy" userId="S::ashrithareddysamanu@my.unt.edu::317c5862-fe51-4390-8c4c-824549b8293c" providerId="AD" clId="Web-{34FA957C-658A-4FB0-8438-1C61C9F7EE5E}" dt="2020-04-22T19:11:54.403" v="28"/>
          <ac:spMkLst>
            <pc:docMk/>
            <pc:sldMk cId="1476000694" sldId="258"/>
            <ac:spMk id="2" creationId="{C1024CD0-7EF5-42E0-BBBF-F453078B1846}"/>
          </ac:spMkLst>
        </pc:spChg>
        <pc:spChg chg="add del mod">
          <ac:chgData name="Samanu, Ashritha Reddy" userId="S::ashrithareddysamanu@my.unt.edu::317c5862-fe51-4390-8c4c-824549b8293c" providerId="AD" clId="Web-{34FA957C-658A-4FB0-8438-1C61C9F7EE5E}" dt="2020-04-22T19:11:54.403" v="28"/>
          <ac:spMkLst>
            <pc:docMk/>
            <pc:sldMk cId="1476000694" sldId="258"/>
            <ac:spMk id="3" creationId="{195130EA-D3FC-4D3B-9113-384B31E7936F}"/>
          </ac:spMkLst>
        </pc:spChg>
        <pc:spChg chg="add del">
          <ac:chgData name="Samanu, Ashritha Reddy" userId="S::ashrithareddysamanu@my.unt.edu::317c5862-fe51-4390-8c4c-824549b8293c" providerId="AD" clId="Web-{34FA957C-658A-4FB0-8438-1C61C9F7EE5E}" dt="2020-04-22T19:11:52.511" v="25"/>
          <ac:spMkLst>
            <pc:docMk/>
            <pc:sldMk cId="1476000694" sldId="258"/>
            <ac:spMk id="5" creationId="{FFD48BC7-DC40-47DE-87EE-9F4B6ECB9ABB}"/>
          </ac:spMkLst>
        </pc:spChg>
        <pc:spChg chg="add del">
          <ac:chgData name="Samanu, Ashritha Reddy" userId="S::ashrithareddysamanu@my.unt.edu::317c5862-fe51-4390-8c4c-824549b8293c" providerId="AD" clId="Web-{34FA957C-658A-4FB0-8438-1C61C9F7EE5E}" dt="2020-04-22T19:11:52.511" v="25"/>
          <ac:spMkLst>
            <pc:docMk/>
            <pc:sldMk cId="1476000694" sldId="258"/>
            <ac:spMk id="6" creationId="{E502BBC7-2C76-46F3-BC24-5985BC13DB88}"/>
          </ac:spMkLst>
        </pc:spChg>
        <pc:spChg chg="add del">
          <ac:chgData name="Samanu, Ashritha Reddy" userId="S::ashrithareddysamanu@my.unt.edu::317c5862-fe51-4390-8c4c-824549b8293c" providerId="AD" clId="Web-{34FA957C-658A-4FB0-8438-1C61C9F7EE5E}" dt="2020-04-22T19:11:52.511" v="25"/>
          <ac:spMkLst>
            <pc:docMk/>
            <pc:sldMk cId="1476000694" sldId="258"/>
            <ac:spMk id="7" creationId="{C7F28D52-2A5F-4D23-81AE-7CB8B591C7AF}"/>
          </ac:spMkLst>
        </pc:spChg>
        <pc:spChg chg="add del">
          <ac:chgData name="Samanu, Ashritha Reddy" userId="S::ashrithareddysamanu@my.unt.edu::317c5862-fe51-4390-8c4c-824549b8293c" providerId="AD" clId="Web-{34FA957C-658A-4FB0-8438-1C61C9F7EE5E}" dt="2020-04-22T19:11:50.824" v="23"/>
          <ac:spMkLst>
            <pc:docMk/>
            <pc:sldMk cId="1476000694" sldId="258"/>
            <ac:spMk id="8" creationId="{3B854194-185D-494D-905C-7C7CB2E30F6E}"/>
          </ac:spMkLst>
        </pc:spChg>
        <pc:spChg chg="add del">
          <ac:chgData name="Samanu, Ashritha Reddy" userId="S::ashrithareddysamanu@my.unt.edu::317c5862-fe51-4390-8c4c-824549b8293c" providerId="AD" clId="Web-{34FA957C-658A-4FB0-8438-1C61C9F7EE5E}" dt="2020-04-22T19:11:54.386" v="27"/>
          <ac:spMkLst>
            <pc:docMk/>
            <pc:sldMk cId="1476000694" sldId="258"/>
            <ac:spMk id="9" creationId="{3B854194-185D-494D-905C-7C7CB2E30F6E}"/>
          </ac:spMkLst>
        </pc:spChg>
        <pc:spChg chg="add del">
          <ac:chgData name="Samanu, Ashritha Reddy" userId="S::ashrithareddysamanu@my.unt.edu::317c5862-fe51-4390-8c4c-824549b8293c" providerId="AD" clId="Web-{34FA957C-658A-4FB0-8438-1C61C9F7EE5E}" dt="2020-04-22T19:11:50.824" v="23"/>
          <ac:spMkLst>
            <pc:docMk/>
            <pc:sldMk cId="1476000694" sldId="258"/>
            <ac:spMk id="10" creationId="{B4F5FA0D-0104-4987-8241-EFF7C85B88DE}"/>
          </ac:spMkLst>
        </pc:spChg>
        <pc:spChg chg="add del">
          <ac:chgData name="Samanu, Ashritha Reddy" userId="S::ashrithareddysamanu@my.unt.edu::317c5862-fe51-4390-8c4c-824549b8293c" providerId="AD" clId="Web-{34FA957C-658A-4FB0-8438-1C61C9F7EE5E}" dt="2020-04-22T19:11:54.386" v="27"/>
          <ac:spMkLst>
            <pc:docMk/>
            <pc:sldMk cId="1476000694" sldId="258"/>
            <ac:spMk id="11" creationId="{B4F5FA0D-0104-4987-8241-EFF7C85B88DE}"/>
          </ac:spMkLst>
        </pc:spChg>
        <pc:spChg chg="add del">
          <ac:chgData name="Samanu, Ashritha Reddy" userId="S::ashrithareddysamanu@my.unt.edu::317c5862-fe51-4390-8c4c-824549b8293c" providerId="AD" clId="Web-{34FA957C-658A-4FB0-8438-1C61C9F7EE5E}" dt="2020-04-22T19:11:52.511" v="25"/>
          <ac:spMkLst>
            <pc:docMk/>
            <pc:sldMk cId="1476000694" sldId="258"/>
            <ac:spMk id="14" creationId="{3629484E-3792-4B3D-89AD-7C8A1ED0E0D4}"/>
          </ac:spMkLst>
        </pc:spChg>
        <pc:spChg chg="add">
          <ac:chgData name="Samanu, Ashritha Reddy" userId="S::ashrithareddysamanu@my.unt.edu::317c5862-fe51-4390-8c4c-824549b8293c" providerId="AD" clId="Web-{34FA957C-658A-4FB0-8438-1C61C9F7EE5E}" dt="2020-04-22T19:11:54.403" v="28"/>
          <ac:spMkLst>
            <pc:docMk/>
            <pc:sldMk cId="1476000694" sldId="258"/>
            <ac:spMk id="15" creationId="{4351DFE5-F63D-4BE0-BDA9-E3EB88F01AA5}"/>
          </ac:spMkLst>
        </pc:spChg>
        <pc:picChg chg="add del">
          <ac:chgData name="Samanu, Ashritha Reddy" userId="S::ashrithareddysamanu@my.unt.edu::317c5862-fe51-4390-8c4c-824549b8293c" providerId="AD" clId="Web-{34FA957C-658A-4FB0-8438-1C61C9F7EE5E}" dt="2020-04-22T19:11:50.824" v="23"/>
          <ac:picMkLst>
            <pc:docMk/>
            <pc:sldMk cId="1476000694" sldId="258"/>
            <ac:picMk id="12" creationId="{2897127E-6CEF-446C-BE87-93B7C46E49D1}"/>
          </ac:picMkLst>
        </pc:picChg>
        <pc:picChg chg="add del">
          <ac:chgData name="Samanu, Ashritha Reddy" userId="S::ashrithareddysamanu@my.unt.edu::317c5862-fe51-4390-8c4c-824549b8293c" providerId="AD" clId="Web-{34FA957C-658A-4FB0-8438-1C61C9F7EE5E}" dt="2020-04-22T19:11:54.386" v="27"/>
          <ac:picMkLst>
            <pc:docMk/>
            <pc:sldMk cId="1476000694" sldId="258"/>
            <ac:picMk id="13" creationId="{2897127E-6CEF-446C-BE87-93B7C46E49D1}"/>
          </ac:picMkLst>
        </pc:picChg>
        <pc:picChg chg="add">
          <ac:chgData name="Samanu, Ashritha Reddy" userId="S::ashrithareddysamanu@my.unt.edu::317c5862-fe51-4390-8c4c-824549b8293c" providerId="AD" clId="Web-{34FA957C-658A-4FB0-8438-1C61C9F7EE5E}" dt="2020-04-22T19:11:54.403" v="28"/>
          <ac:picMkLst>
            <pc:docMk/>
            <pc:sldMk cId="1476000694" sldId="258"/>
            <ac:picMk id="16" creationId="{3AA16612-ACD2-4A16-8F2B-4514FD6BF28F}"/>
          </ac:picMkLst>
        </pc:picChg>
      </pc:sldChg>
      <pc:sldMasterChg chg="del delSldLayout">
        <pc:chgData name="Samanu, Ashritha Reddy" userId="S::ashrithareddysamanu@my.unt.edu::317c5862-fe51-4390-8c4c-824549b8293c" providerId="AD" clId="Web-{34FA957C-658A-4FB0-8438-1C61C9F7EE5E}" dt="2020-04-22T19:10:04.339" v="18"/>
        <pc:sldMasterMkLst>
          <pc:docMk/>
          <pc:sldMasterMk cId="2460954070" sldId="2147483660"/>
        </pc:sldMasterMkLst>
        <pc:sldLayoutChg chg="del">
          <pc:chgData name="Samanu, Ashritha Reddy" userId="S::ashrithareddysamanu@my.unt.edu::317c5862-fe51-4390-8c4c-824549b8293c" providerId="AD" clId="Web-{34FA957C-658A-4FB0-8438-1C61C9F7EE5E}" dt="2020-04-22T19:10:04.339" v="1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amanu, Ashritha Reddy" userId="S::ashrithareddysamanu@my.unt.edu::317c5862-fe51-4390-8c4c-824549b8293c" providerId="AD" clId="Web-{34FA957C-658A-4FB0-8438-1C61C9F7EE5E}" dt="2020-04-22T19:10:04.339" v="1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amanu, Ashritha Reddy" userId="S::ashrithareddysamanu@my.unt.edu::317c5862-fe51-4390-8c4c-824549b8293c" providerId="AD" clId="Web-{34FA957C-658A-4FB0-8438-1C61C9F7EE5E}" dt="2020-04-22T19:10:04.339" v="1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amanu, Ashritha Reddy" userId="S::ashrithareddysamanu@my.unt.edu::317c5862-fe51-4390-8c4c-824549b8293c" providerId="AD" clId="Web-{34FA957C-658A-4FB0-8438-1C61C9F7EE5E}" dt="2020-04-22T19:10:04.339" v="1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amanu, Ashritha Reddy" userId="S::ashrithareddysamanu@my.unt.edu::317c5862-fe51-4390-8c4c-824549b8293c" providerId="AD" clId="Web-{34FA957C-658A-4FB0-8438-1C61C9F7EE5E}" dt="2020-04-22T19:10:04.339" v="1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amanu, Ashritha Reddy" userId="S::ashrithareddysamanu@my.unt.edu::317c5862-fe51-4390-8c4c-824549b8293c" providerId="AD" clId="Web-{34FA957C-658A-4FB0-8438-1C61C9F7EE5E}" dt="2020-04-22T19:10:04.339" v="1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amanu, Ashritha Reddy" userId="S::ashrithareddysamanu@my.unt.edu::317c5862-fe51-4390-8c4c-824549b8293c" providerId="AD" clId="Web-{34FA957C-658A-4FB0-8438-1C61C9F7EE5E}" dt="2020-04-22T19:10:04.339" v="1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amanu, Ashritha Reddy" userId="S::ashrithareddysamanu@my.unt.edu::317c5862-fe51-4390-8c4c-824549b8293c" providerId="AD" clId="Web-{34FA957C-658A-4FB0-8438-1C61C9F7EE5E}" dt="2020-04-22T19:10:04.339" v="1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amanu, Ashritha Reddy" userId="S::ashrithareddysamanu@my.unt.edu::317c5862-fe51-4390-8c4c-824549b8293c" providerId="AD" clId="Web-{34FA957C-658A-4FB0-8438-1C61C9F7EE5E}" dt="2020-04-22T19:10:04.339" v="1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amanu, Ashritha Reddy" userId="S::ashrithareddysamanu@my.unt.edu::317c5862-fe51-4390-8c4c-824549b8293c" providerId="AD" clId="Web-{34FA957C-658A-4FB0-8438-1C61C9F7EE5E}" dt="2020-04-22T19:10:04.339" v="1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amanu, Ashritha Reddy" userId="S::ashrithareddysamanu@my.unt.edu::317c5862-fe51-4390-8c4c-824549b8293c" providerId="AD" clId="Web-{34FA957C-658A-4FB0-8438-1C61C9F7EE5E}" dt="2020-04-22T19:10:04.339" v="1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Samanu, Ashritha Reddy" userId="S::ashrithareddysamanu@my.unt.edu::317c5862-fe51-4390-8c4c-824549b8293c" providerId="AD" clId="Web-{34FA957C-658A-4FB0-8438-1C61C9F7EE5E}" dt="2020-04-22T19:10:12.011" v="19"/>
        <pc:sldMasterMkLst>
          <pc:docMk/>
          <pc:sldMasterMk cId="2780151067" sldId="2147483672"/>
        </pc:sldMasterMkLst>
        <pc:sldLayoutChg chg="add del mod replId">
          <pc:chgData name="Samanu, Ashritha Reddy" userId="S::ashrithareddysamanu@my.unt.edu::317c5862-fe51-4390-8c4c-824549b8293c" providerId="AD" clId="Web-{34FA957C-658A-4FB0-8438-1C61C9F7EE5E}" dt="2020-04-22T19:10:12.011" v="19"/>
          <pc:sldLayoutMkLst>
            <pc:docMk/>
            <pc:sldMasterMk cId="2780151067" sldId="2147483672"/>
            <pc:sldLayoutMk cId="3102517517" sldId="2147483673"/>
          </pc:sldLayoutMkLst>
        </pc:sldLayoutChg>
        <pc:sldLayoutChg chg="add del mod replId">
          <pc:chgData name="Samanu, Ashritha Reddy" userId="S::ashrithareddysamanu@my.unt.edu::317c5862-fe51-4390-8c4c-824549b8293c" providerId="AD" clId="Web-{34FA957C-658A-4FB0-8438-1C61C9F7EE5E}" dt="2020-04-22T19:10:12.011" v="19"/>
          <pc:sldLayoutMkLst>
            <pc:docMk/>
            <pc:sldMasterMk cId="2780151067" sldId="2147483672"/>
            <pc:sldLayoutMk cId="2148177396" sldId="2147483674"/>
          </pc:sldLayoutMkLst>
        </pc:sldLayoutChg>
        <pc:sldLayoutChg chg="add del mod replId">
          <pc:chgData name="Samanu, Ashritha Reddy" userId="S::ashrithareddysamanu@my.unt.edu::317c5862-fe51-4390-8c4c-824549b8293c" providerId="AD" clId="Web-{34FA957C-658A-4FB0-8438-1C61C9F7EE5E}" dt="2020-04-22T19:10:12.011" v="19"/>
          <pc:sldLayoutMkLst>
            <pc:docMk/>
            <pc:sldMasterMk cId="2780151067" sldId="2147483672"/>
            <pc:sldLayoutMk cId="824054613" sldId="2147483675"/>
          </pc:sldLayoutMkLst>
        </pc:sldLayoutChg>
        <pc:sldLayoutChg chg="add del mod replId">
          <pc:chgData name="Samanu, Ashritha Reddy" userId="S::ashrithareddysamanu@my.unt.edu::317c5862-fe51-4390-8c4c-824549b8293c" providerId="AD" clId="Web-{34FA957C-658A-4FB0-8438-1C61C9F7EE5E}" dt="2020-04-22T19:10:12.011" v="19"/>
          <pc:sldLayoutMkLst>
            <pc:docMk/>
            <pc:sldMasterMk cId="2780151067" sldId="2147483672"/>
            <pc:sldLayoutMk cId="964480754" sldId="2147483676"/>
          </pc:sldLayoutMkLst>
        </pc:sldLayoutChg>
        <pc:sldLayoutChg chg="add del mod replId">
          <pc:chgData name="Samanu, Ashritha Reddy" userId="S::ashrithareddysamanu@my.unt.edu::317c5862-fe51-4390-8c4c-824549b8293c" providerId="AD" clId="Web-{34FA957C-658A-4FB0-8438-1C61C9F7EE5E}" dt="2020-04-22T19:10:12.011" v="19"/>
          <pc:sldLayoutMkLst>
            <pc:docMk/>
            <pc:sldMasterMk cId="2780151067" sldId="2147483672"/>
            <pc:sldLayoutMk cId="608785323" sldId="2147483677"/>
          </pc:sldLayoutMkLst>
        </pc:sldLayoutChg>
        <pc:sldLayoutChg chg="add del mod replId">
          <pc:chgData name="Samanu, Ashritha Reddy" userId="S::ashrithareddysamanu@my.unt.edu::317c5862-fe51-4390-8c4c-824549b8293c" providerId="AD" clId="Web-{34FA957C-658A-4FB0-8438-1C61C9F7EE5E}" dt="2020-04-22T19:10:12.011" v="19"/>
          <pc:sldLayoutMkLst>
            <pc:docMk/>
            <pc:sldMasterMk cId="2780151067" sldId="2147483672"/>
            <pc:sldLayoutMk cId="370773460" sldId="2147483678"/>
          </pc:sldLayoutMkLst>
        </pc:sldLayoutChg>
        <pc:sldLayoutChg chg="add del mod replId">
          <pc:chgData name="Samanu, Ashritha Reddy" userId="S::ashrithareddysamanu@my.unt.edu::317c5862-fe51-4390-8c4c-824549b8293c" providerId="AD" clId="Web-{34FA957C-658A-4FB0-8438-1C61C9F7EE5E}" dt="2020-04-22T19:10:12.011" v="19"/>
          <pc:sldLayoutMkLst>
            <pc:docMk/>
            <pc:sldMasterMk cId="2780151067" sldId="2147483672"/>
            <pc:sldLayoutMk cId="865553772" sldId="2147483679"/>
          </pc:sldLayoutMkLst>
        </pc:sldLayoutChg>
        <pc:sldLayoutChg chg="add del mod replId">
          <pc:chgData name="Samanu, Ashritha Reddy" userId="S::ashrithareddysamanu@my.unt.edu::317c5862-fe51-4390-8c4c-824549b8293c" providerId="AD" clId="Web-{34FA957C-658A-4FB0-8438-1C61C9F7EE5E}" dt="2020-04-22T19:10:12.011" v="19"/>
          <pc:sldLayoutMkLst>
            <pc:docMk/>
            <pc:sldMasterMk cId="2780151067" sldId="2147483672"/>
            <pc:sldLayoutMk cId="1037565076" sldId="2147483680"/>
          </pc:sldLayoutMkLst>
        </pc:sldLayoutChg>
        <pc:sldLayoutChg chg="add del mod replId">
          <pc:chgData name="Samanu, Ashritha Reddy" userId="S::ashrithareddysamanu@my.unt.edu::317c5862-fe51-4390-8c4c-824549b8293c" providerId="AD" clId="Web-{34FA957C-658A-4FB0-8438-1C61C9F7EE5E}" dt="2020-04-22T19:10:12.011" v="19"/>
          <pc:sldLayoutMkLst>
            <pc:docMk/>
            <pc:sldMasterMk cId="2780151067" sldId="2147483672"/>
            <pc:sldLayoutMk cId="2455129903" sldId="2147483681"/>
          </pc:sldLayoutMkLst>
        </pc:sldLayoutChg>
        <pc:sldLayoutChg chg="add del mod replId">
          <pc:chgData name="Samanu, Ashritha Reddy" userId="S::ashrithareddysamanu@my.unt.edu::317c5862-fe51-4390-8c4c-824549b8293c" providerId="AD" clId="Web-{34FA957C-658A-4FB0-8438-1C61C9F7EE5E}" dt="2020-04-22T19:10:12.011" v="19"/>
          <pc:sldLayoutMkLst>
            <pc:docMk/>
            <pc:sldMasterMk cId="2780151067" sldId="2147483672"/>
            <pc:sldLayoutMk cId="1864668219" sldId="2147483682"/>
          </pc:sldLayoutMkLst>
        </pc:sldLayoutChg>
        <pc:sldLayoutChg chg="add del mod replId">
          <pc:chgData name="Samanu, Ashritha Reddy" userId="S::ashrithareddysamanu@my.unt.edu::317c5862-fe51-4390-8c4c-824549b8293c" providerId="AD" clId="Web-{34FA957C-658A-4FB0-8438-1C61C9F7EE5E}" dt="2020-04-22T19:10:12.011" v="19"/>
          <pc:sldLayoutMkLst>
            <pc:docMk/>
            <pc:sldMasterMk cId="2780151067" sldId="2147483672"/>
            <pc:sldLayoutMk cId="1971361543" sldId="2147483683"/>
          </pc:sldLayoutMkLst>
        </pc:sldLayoutChg>
      </pc:sldMasterChg>
      <pc:sldMasterChg chg="add addSldLayout modSldLayout">
        <pc:chgData name="Samanu, Ashritha Reddy" userId="S::ashrithareddysamanu@my.unt.edu::317c5862-fe51-4390-8c4c-824549b8293c" providerId="AD" clId="Web-{34FA957C-658A-4FB0-8438-1C61C9F7EE5E}" dt="2020-04-22T19:10:12.011" v="19"/>
        <pc:sldMasterMkLst>
          <pc:docMk/>
          <pc:sldMasterMk cId="1658998588" sldId="2147483684"/>
        </pc:sldMasterMkLst>
        <pc:sldLayoutChg chg="add mod replId">
          <pc:chgData name="Samanu, Ashritha Reddy" userId="S::ashrithareddysamanu@my.unt.edu::317c5862-fe51-4390-8c4c-824549b8293c" providerId="AD" clId="Web-{34FA957C-658A-4FB0-8438-1C61C9F7EE5E}" dt="2020-04-22T19:10:12.011" v="19"/>
          <pc:sldLayoutMkLst>
            <pc:docMk/>
            <pc:sldMasterMk cId="1658998588" sldId="2147483684"/>
            <pc:sldLayoutMk cId="2807652174" sldId="2147483685"/>
          </pc:sldLayoutMkLst>
        </pc:sldLayoutChg>
        <pc:sldLayoutChg chg="add mod replId">
          <pc:chgData name="Samanu, Ashritha Reddy" userId="S::ashrithareddysamanu@my.unt.edu::317c5862-fe51-4390-8c4c-824549b8293c" providerId="AD" clId="Web-{34FA957C-658A-4FB0-8438-1C61C9F7EE5E}" dt="2020-04-22T19:10:12.011" v="19"/>
          <pc:sldLayoutMkLst>
            <pc:docMk/>
            <pc:sldMasterMk cId="1658998588" sldId="2147483684"/>
            <pc:sldLayoutMk cId="3179602037" sldId="2147483686"/>
          </pc:sldLayoutMkLst>
        </pc:sldLayoutChg>
        <pc:sldLayoutChg chg="add mod replId">
          <pc:chgData name="Samanu, Ashritha Reddy" userId="S::ashrithareddysamanu@my.unt.edu::317c5862-fe51-4390-8c4c-824549b8293c" providerId="AD" clId="Web-{34FA957C-658A-4FB0-8438-1C61C9F7EE5E}" dt="2020-04-22T19:10:12.011" v="19"/>
          <pc:sldLayoutMkLst>
            <pc:docMk/>
            <pc:sldMasterMk cId="1658998588" sldId="2147483684"/>
            <pc:sldLayoutMk cId="1606827369" sldId="2147483687"/>
          </pc:sldLayoutMkLst>
        </pc:sldLayoutChg>
        <pc:sldLayoutChg chg="add mod replId">
          <pc:chgData name="Samanu, Ashritha Reddy" userId="S::ashrithareddysamanu@my.unt.edu::317c5862-fe51-4390-8c4c-824549b8293c" providerId="AD" clId="Web-{34FA957C-658A-4FB0-8438-1C61C9F7EE5E}" dt="2020-04-22T19:10:12.011" v="19"/>
          <pc:sldLayoutMkLst>
            <pc:docMk/>
            <pc:sldMasterMk cId="1658998588" sldId="2147483684"/>
            <pc:sldLayoutMk cId="3781811362" sldId="2147483688"/>
          </pc:sldLayoutMkLst>
        </pc:sldLayoutChg>
        <pc:sldLayoutChg chg="add mod replId">
          <pc:chgData name="Samanu, Ashritha Reddy" userId="S::ashrithareddysamanu@my.unt.edu::317c5862-fe51-4390-8c4c-824549b8293c" providerId="AD" clId="Web-{34FA957C-658A-4FB0-8438-1C61C9F7EE5E}" dt="2020-04-22T19:10:12.011" v="19"/>
          <pc:sldLayoutMkLst>
            <pc:docMk/>
            <pc:sldMasterMk cId="1658998588" sldId="2147483684"/>
            <pc:sldLayoutMk cId="3008881502" sldId="2147483689"/>
          </pc:sldLayoutMkLst>
        </pc:sldLayoutChg>
        <pc:sldLayoutChg chg="add mod replId">
          <pc:chgData name="Samanu, Ashritha Reddy" userId="S::ashrithareddysamanu@my.unt.edu::317c5862-fe51-4390-8c4c-824549b8293c" providerId="AD" clId="Web-{34FA957C-658A-4FB0-8438-1C61C9F7EE5E}" dt="2020-04-22T19:10:12.011" v="19"/>
          <pc:sldLayoutMkLst>
            <pc:docMk/>
            <pc:sldMasterMk cId="1658998588" sldId="2147483684"/>
            <pc:sldLayoutMk cId="1928469592" sldId="2147483690"/>
          </pc:sldLayoutMkLst>
        </pc:sldLayoutChg>
        <pc:sldLayoutChg chg="add mod replId">
          <pc:chgData name="Samanu, Ashritha Reddy" userId="S::ashrithareddysamanu@my.unt.edu::317c5862-fe51-4390-8c4c-824549b8293c" providerId="AD" clId="Web-{34FA957C-658A-4FB0-8438-1C61C9F7EE5E}" dt="2020-04-22T19:10:12.011" v="19"/>
          <pc:sldLayoutMkLst>
            <pc:docMk/>
            <pc:sldMasterMk cId="1658998588" sldId="2147483684"/>
            <pc:sldLayoutMk cId="4186634710" sldId="2147483691"/>
          </pc:sldLayoutMkLst>
        </pc:sldLayoutChg>
        <pc:sldLayoutChg chg="add mod replId">
          <pc:chgData name="Samanu, Ashritha Reddy" userId="S::ashrithareddysamanu@my.unt.edu::317c5862-fe51-4390-8c4c-824549b8293c" providerId="AD" clId="Web-{34FA957C-658A-4FB0-8438-1C61C9F7EE5E}" dt="2020-04-22T19:10:12.011" v="19"/>
          <pc:sldLayoutMkLst>
            <pc:docMk/>
            <pc:sldMasterMk cId="1658998588" sldId="2147483684"/>
            <pc:sldLayoutMk cId="3326975113" sldId="2147483692"/>
          </pc:sldLayoutMkLst>
        </pc:sldLayoutChg>
        <pc:sldLayoutChg chg="add mod replId">
          <pc:chgData name="Samanu, Ashritha Reddy" userId="S::ashrithareddysamanu@my.unt.edu::317c5862-fe51-4390-8c4c-824549b8293c" providerId="AD" clId="Web-{34FA957C-658A-4FB0-8438-1C61C9F7EE5E}" dt="2020-04-22T19:10:12.011" v="19"/>
          <pc:sldLayoutMkLst>
            <pc:docMk/>
            <pc:sldMasterMk cId="1658998588" sldId="2147483684"/>
            <pc:sldLayoutMk cId="1203946117" sldId="2147483693"/>
          </pc:sldLayoutMkLst>
        </pc:sldLayoutChg>
        <pc:sldLayoutChg chg="add mod replId">
          <pc:chgData name="Samanu, Ashritha Reddy" userId="S::ashrithareddysamanu@my.unt.edu::317c5862-fe51-4390-8c4c-824549b8293c" providerId="AD" clId="Web-{34FA957C-658A-4FB0-8438-1C61C9F7EE5E}" dt="2020-04-22T19:10:12.011" v="19"/>
          <pc:sldLayoutMkLst>
            <pc:docMk/>
            <pc:sldMasterMk cId="1658998588" sldId="2147483684"/>
            <pc:sldLayoutMk cId="194719662" sldId="2147483694"/>
          </pc:sldLayoutMkLst>
        </pc:sldLayoutChg>
        <pc:sldLayoutChg chg="add mod replId">
          <pc:chgData name="Samanu, Ashritha Reddy" userId="S::ashrithareddysamanu@my.unt.edu::317c5862-fe51-4390-8c4c-824549b8293c" providerId="AD" clId="Web-{34FA957C-658A-4FB0-8438-1C61C9F7EE5E}" dt="2020-04-22T19:10:12.011" v="19"/>
          <pc:sldLayoutMkLst>
            <pc:docMk/>
            <pc:sldMasterMk cId="1658998588" sldId="2147483684"/>
            <pc:sldLayoutMk cId="1925060664" sldId="2147483695"/>
          </pc:sldLayoutMkLst>
        </pc:sldLayoutChg>
      </pc:sldMasterChg>
    </pc:docChg>
  </pc:docChgLst>
  <pc:docChgLst>
    <pc:chgData name="Bentula, Lasya" userId="S::lasyabentula@my.unt.edu::3de64728-dfe1-4ea6-aa62-7f23f80cfec8" providerId="AD" clId="Web-{605B139A-818A-4764-8219-49B3746FECDA}"/>
    <pc:docChg chg="modSld">
      <pc:chgData name="Bentula, Lasya" userId="S::lasyabentula@my.unt.edu::3de64728-dfe1-4ea6-aa62-7f23f80cfec8" providerId="AD" clId="Web-{605B139A-818A-4764-8219-49B3746FECDA}" dt="2020-04-22T23:18:31.881" v="93" actId="20577"/>
      <pc:docMkLst>
        <pc:docMk/>
      </pc:docMkLst>
      <pc:sldChg chg="modSp">
        <pc:chgData name="Bentula, Lasya" userId="S::lasyabentula@my.unt.edu::3de64728-dfe1-4ea6-aa62-7f23f80cfec8" providerId="AD" clId="Web-{605B139A-818A-4764-8219-49B3746FECDA}" dt="2020-04-22T23:18:31.881" v="92" actId="20577"/>
        <pc:sldMkLst>
          <pc:docMk/>
          <pc:sldMk cId="736937952" sldId="276"/>
        </pc:sldMkLst>
        <pc:spChg chg="mod">
          <ac:chgData name="Bentula, Lasya" userId="S::lasyabentula@my.unt.edu::3de64728-dfe1-4ea6-aa62-7f23f80cfec8" providerId="AD" clId="Web-{605B139A-818A-4764-8219-49B3746FECDA}" dt="2020-04-22T23:18:31.881" v="92" actId="20577"/>
          <ac:spMkLst>
            <pc:docMk/>
            <pc:sldMk cId="736937952" sldId="276"/>
            <ac:spMk id="3" creationId="{46CAA9E2-2E1D-4FF7-8EF2-F178E1F2C822}"/>
          </ac:spMkLst>
        </pc:spChg>
      </pc:sldChg>
    </pc:docChg>
  </pc:docChgLst>
  <pc:docChgLst>
    <pc:chgData name="Malreddy, Alekya" userId="S::alekyamalreddy@my.unt.edu::31ff5fb3-a0c5-47c0-b859-a59ff84fa57d" providerId="AD" clId="Web-{E511273C-484D-451A-B3B9-FE4DD9978369}"/>
    <pc:docChg chg="modSld">
      <pc:chgData name="Malreddy, Alekya" userId="S::alekyamalreddy@my.unt.edu::31ff5fb3-a0c5-47c0-b859-a59ff84fa57d" providerId="AD" clId="Web-{E511273C-484D-451A-B3B9-FE4DD9978369}" dt="2020-04-23T07:43:39.663" v="228" actId="1076"/>
      <pc:docMkLst>
        <pc:docMk/>
      </pc:docMkLst>
      <pc:sldChg chg="modSp">
        <pc:chgData name="Malreddy, Alekya" userId="S::alekyamalreddy@my.unt.edu::31ff5fb3-a0c5-47c0-b859-a59ff84fa57d" providerId="AD" clId="Web-{E511273C-484D-451A-B3B9-FE4DD9978369}" dt="2020-04-23T07:43:39.663" v="228" actId="1076"/>
        <pc:sldMkLst>
          <pc:docMk/>
          <pc:sldMk cId="2487910226" sldId="271"/>
        </pc:sldMkLst>
        <pc:spChg chg="mod">
          <ac:chgData name="Malreddy, Alekya" userId="S::alekyamalreddy@my.unt.edu::31ff5fb3-a0c5-47c0-b859-a59ff84fa57d" providerId="AD" clId="Web-{E511273C-484D-451A-B3B9-FE4DD9978369}" dt="2020-04-23T07:29:55.921" v="127" actId="1076"/>
          <ac:spMkLst>
            <pc:docMk/>
            <pc:sldMk cId="2487910226" sldId="271"/>
            <ac:spMk id="2" creationId="{A8617301-FF2C-4514-8D75-2CD7B94DB567}"/>
          </ac:spMkLst>
        </pc:spChg>
        <pc:spChg chg="mod">
          <ac:chgData name="Malreddy, Alekya" userId="S::alekyamalreddy@my.unt.edu::31ff5fb3-a0c5-47c0-b859-a59ff84fa57d" providerId="AD" clId="Web-{E511273C-484D-451A-B3B9-FE4DD9978369}" dt="2020-04-23T07:43:39.663" v="228" actId="1076"/>
          <ac:spMkLst>
            <pc:docMk/>
            <pc:sldMk cId="2487910226" sldId="271"/>
            <ac:spMk id="3" creationId="{251C871B-3C58-4C20-A174-909B3BD7F1F7}"/>
          </ac:spMkLst>
        </pc:spChg>
      </pc:sldChg>
      <pc:sldChg chg="modSp">
        <pc:chgData name="Malreddy, Alekya" userId="S::alekyamalreddy@my.unt.edu::31ff5fb3-a0c5-47c0-b859-a59ff84fa57d" providerId="AD" clId="Web-{E511273C-484D-451A-B3B9-FE4DD9978369}" dt="2020-04-23T07:31:26.344" v="135" actId="1076"/>
        <pc:sldMkLst>
          <pc:docMk/>
          <pc:sldMk cId="1308803522" sldId="272"/>
        </pc:sldMkLst>
        <pc:spChg chg="mod">
          <ac:chgData name="Malreddy, Alekya" userId="S::alekyamalreddy@my.unt.edu::31ff5fb3-a0c5-47c0-b859-a59ff84fa57d" providerId="AD" clId="Web-{E511273C-484D-451A-B3B9-FE4DD9978369}" dt="2020-04-23T07:31:26.344" v="135" actId="1076"/>
          <ac:spMkLst>
            <pc:docMk/>
            <pc:sldMk cId="1308803522" sldId="272"/>
            <ac:spMk id="2" creationId="{62C00581-0574-4FC1-B2CE-B40B5BBAEB29}"/>
          </ac:spMkLst>
        </pc:spChg>
        <pc:spChg chg="mod">
          <ac:chgData name="Malreddy, Alekya" userId="S::alekyamalreddy@my.unt.edu::31ff5fb3-a0c5-47c0-b859-a59ff84fa57d" providerId="AD" clId="Web-{E511273C-484D-451A-B3B9-FE4DD9978369}" dt="2020-04-23T07:26:48.962" v="116" actId="20577"/>
          <ac:spMkLst>
            <pc:docMk/>
            <pc:sldMk cId="1308803522" sldId="272"/>
            <ac:spMk id="3" creationId="{098B875B-1ABC-40E4-87CD-82D91A62033B}"/>
          </ac:spMkLst>
        </pc:spChg>
      </pc:sldChg>
      <pc:sldChg chg="modSp">
        <pc:chgData name="Malreddy, Alekya" userId="S::alekyamalreddy@my.unt.edu::31ff5fb3-a0c5-47c0-b859-a59ff84fa57d" providerId="AD" clId="Web-{E511273C-484D-451A-B3B9-FE4DD9978369}" dt="2020-04-23T07:33:48.580" v="147" actId="20577"/>
        <pc:sldMkLst>
          <pc:docMk/>
          <pc:sldMk cId="3423562117" sldId="273"/>
        </pc:sldMkLst>
        <pc:spChg chg="mod">
          <ac:chgData name="Malreddy, Alekya" userId="S::alekyamalreddy@my.unt.edu::31ff5fb3-a0c5-47c0-b859-a59ff84fa57d" providerId="AD" clId="Web-{E511273C-484D-451A-B3B9-FE4DD9978369}" dt="2020-04-23T07:32:22.938" v="142" actId="20577"/>
          <ac:spMkLst>
            <pc:docMk/>
            <pc:sldMk cId="3423562117" sldId="273"/>
            <ac:spMk id="2" creationId="{B053DA37-6D2A-41BB-8A2C-FC45A8CABF55}"/>
          </ac:spMkLst>
        </pc:spChg>
        <pc:spChg chg="mod">
          <ac:chgData name="Malreddy, Alekya" userId="S::alekyamalreddy@my.unt.edu::31ff5fb3-a0c5-47c0-b859-a59ff84fa57d" providerId="AD" clId="Web-{E511273C-484D-451A-B3B9-FE4DD9978369}" dt="2020-04-23T07:33:48.580" v="147" actId="20577"/>
          <ac:spMkLst>
            <pc:docMk/>
            <pc:sldMk cId="3423562117" sldId="273"/>
            <ac:spMk id="3" creationId="{2355F1A5-3942-4F6E-B36C-47FE4FCBDC03}"/>
          </ac:spMkLst>
        </pc:spChg>
      </pc:sldChg>
      <pc:sldChg chg="modSp">
        <pc:chgData name="Malreddy, Alekya" userId="S::alekyamalreddy@my.unt.edu::31ff5fb3-a0c5-47c0-b859-a59ff84fa57d" providerId="AD" clId="Web-{E511273C-484D-451A-B3B9-FE4DD9978369}" dt="2020-04-23T07:43:06.350" v="225" actId="20577"/>
        <pc:sldMkLst>
          <pc:docMk/>
          <pc:sldMk cId="4257794332" sldId="275"/>
        </pc:sldMkLst>
        <pc:spChg chg="mod">
          <ac:chgData name="Malreddy, Alekya" userId="S::alekyamalreddy@my.unt.edu::31ff5fb3-a0c5-47c0-b859-a59ff84fa57d" providerId="AD" clId="Web-{E511273C-484D-451A-B3B9-FE4DD9978369}" dt="2020-04-23T07:43:06.350" v="225" actId="20577"/>
          <ac:spMkLst>
            <pc:docMk/>
            <pc:sldMk cId="4257794332" sldId="275"/>
            <ac:spMk id="2" creationId="{C5A97990-2B41-4DDD-9631-36C2A04433BE}"/>
          </ac:spMkLst>
        </pc:spChg>
      </pc:sldChg>
      <pc:sldChg chg="modSp">
        <pc:chgData name="Malreddy, Alekya" userId="S::alekyamalreddy@my.unt.edu::31ff5fb3-a0c5-47c0-b859-a59ff84fa57d" providerId="AD" clId="Web-{E511273C-484D-451A-B3B9-FE4DD9978369}" dt="2020-04-23T07:40:22.427" v="190" actId="1076"/>
        <pc:sldMkLst>
          <pc:docMk/>
          <pc:sldMk cId="736937952" sldId="276"/>
        </pc:sldMkLst>
        <pc:spChg chg="mod">
          <ac:chgData name="Malreddy, Alekya" userId="S::alekyamalreddy@my.unt.edu::31ff5fb3-a0c5-47c0-b859-a59ff84fa57d" providerId="AD" clId="Web-{E511273C-484D-451A-B3B9-FE4DD9978369}" dt="2020-04-23T07:37:37.942" v="160" actId="20577"/>
          <ac:spMkLst>
            <pc:docMk/>
            <pc:sldMk cId="736937952" sldId="276"/>
            <ac:spMk id="2" creationId="{44746445-1075-4D4F-A8AA-BAA08BC9F384}"/>
          </ac:spMkLst>
        </pc:spChg>
        <pc:spChg chg="mod">
          <ac:chgData name="Malreddy, Alekya" userId="S::alekyamalreddy@my.unt.edu::31ff5fb3-a0c5-47c0-b859-a59ff84fa57d" providerId="AD" clId="Web-{E511273C-484D-451A-B3B9-FE4DD9978369}" dt="2020-04-23T07:40:22.427" v="190" actId="1076"/>
          <ac:spMkLst>
            <pc:docMk/>
            <pc:sldMk cId="736937952" sldId="276"/>
            <ac:spMk id="3" creationId="{46CAA9E2-2E1D-4FF7-8EF2-F178E1F2C822}"/>
          </ac:spMkLst>
        </pc:spChg>
      </pc:sldChg>
      <pc:sldChg chg="modSp">
        <pc:chgData name="Malreddy, Alekya" userId="S::alekyamalreddy@my.unt.edu::31ff5fb3-a0c5-47c0-b859-a59ff84fa57d" providerId="AD" clId="Web-{E511273C-484D-451A-B3B9-FE4DD9978369}" dt="2020-04-23T07:40:07.505" v="189" actId="20577"/>
        <pc:sldMkLst>
          <pc:docMk/>
          <pc:sldMk cId="3908891651" sldId="277"/>
        </pc:sldMkLst>
        <pc:spChg chg="mod">
          <ac:chgData name="Malreddy, Alekya" userId="S::alekyamalreddy@my.unt.edu::31ff5fb3-a0c5-47c0-b859-a59ff84fa57d" providerId="AD" clId="Web-{E511273C-484D-451A-B3B9-FE4DD9978369}" dt="2020-04-23T07:37:59.364" v="165" actId="20577"/>
          <ac:spMkLst>
            <pc:docMk/>
            <pc:sldMk cId="3908891651" sldId="277"/>
            <ac:spMk id="2" creationId="{3971D77E-A762-4BD5-8A81-763328425851}"/>
          </ac:spMkLst>
        </pc:spChg>
        <pc:spChg chg="mod">
          <ac:chgData name="Malreddy, Alekya" userId="S::alekyamalreddy@my.unt.edu::31ff5fb3-a0c5-47c0-b859-a59ff84fa57d" providerId="AD" clId="Web-{E511273C-484D-451A-B3B9-FE4DD9978369}" dt="2020-04-23T07:40:07.505" v="189" actId="20577"/>
          <ac:spMkLst>
            <pc:docMk/>
            <pc:sldMk cId="3908891651" sldId="277"/>
            <ac:spMk id="3" creationId="{502517A0-18E0-4E50-8989-442C27BF25C5}"/>
          </ac:spMkLst>
        </pc:spChg>
      </pc:sldChg>
      <pc:sldChg chg="modSp">
        <pc:chgData name="Malreddy, Alekya" userId="S::alekyamalreddy@my.unt.edu::31ff5fb3-a0c5-47c0-b859-a59ff84fa57d" providerId="AD" clId="Web-{E511273C-484D-451A-B3B9-FE4DD9978369}" dt="2020-04-23T07:38:22.254" v="170" actId="20577"/>
        <pc:sldMkLst>
          <pc:docMk/>
          <pc:sldMk cId="4182307835" sldId="278"/>
        </pc:sldMkLst>
        <pc:spChg chg="mod">
          <ac:chgData name="Malreddy, Alekya" userId="S::alekyamalreddy@my.unt.edu::31ff5fb3-a0c5-47c0-b859-a59ff84fa57d" providerId="AD" clId="Web-{E511273C-484D-451A-B3B9-FE4DD9978369}" dt="2020-04-23T07:38:22.254" v="170" actId="20577"/>
          <ac:spMkLst>
            <pc:docMk/>
            <pc:sldMk cId="4182307835" sldId="278"/>
            <ac:spMk id="2" creationId="{8CD72A10-2A68-41E4-9C82-F40A310EB8F4}"/>
          </ac:spMkLst>
        </pc:spChg>
      </pc:sldChg>
      <pc:sldChg chg="modSp">
        <pc:chgData name="Malreddy, Alekya" userId="S::alekyamalreddy@my.unt.edu::31ff5fb3-a0c5-47c0-b859-a59ff84fa57d" providerId="AD" clId="Web-{E511273C-484D-451A-B3B9-FE4DD9978369}" dt="2020-04-23T07:38:47.755" v="178" actId="20577"/>
        <pc:sldMkLst>
          <pc:docMk/>
          <pc:sldMk cId="731493044" sldId="279"/>
        </pc:sldMkLst>
        <pc:spChg chg="mod">
          <ac:chgData name="Malreddy, Alekya" userId="S::alekyamalreddy@my.unt.edu::31ff5fb3-a0c5-47c0-b859-a59ff84fa57d" providerId="AD" clId="Web-{E511273C-484D-451A-B3B9-FE4DD9978369}" dt="2020-04-23T07:38:47.755" v="178" actId="20577"/>
          <ac:spMkLst>
            <pc:docMk/>
            <pc:sldMk cId="731493044" sldId="279"/>
            <ac:spMk id="2" creationId="{523C36F9-FE23-43BE-B7A5-8663654FC707}"/>
          </ac:spMkLst>
        </pc:spChg>
      </pc:sldChg>
      <pc:sldChg chg="modSp">
        <pc:chgData name="Malreddy, Alekya" userId="S::alekyamalreddy@my.unt.edu::31ff5fb3-a0c5-47c0-b859-a59ff84fa57d" providerId="AD" clId="Web-{E511273C-484D-451A-B3B9-FE4DD9978369}" dt="2020-04-23T07:39:13.130" v="184" actId="20577"/>
        <pc:sldMkLst>
          <pc:docMk/>
          <pc:sldMk cId="831618537" sldId="280"/>
        </pc:sldMkLst>
        <pc:spChg chg="mod">
          <ac:chgData name="Malreddy, Alekya" userId="S::alekyamalreddy@my.unt.edu::31ff5fb3-a0c5-47c0-b859-a59ff84fa57d" providerId="AD" clId="Web-{E511273C-484D-451A-B3B9-FE4DD9978369}" dt="2020-04-23T07:39:13.130" v="184" actId="20577"/>
          <ac:spMkLst>
            <pc:docMk/>
            <pc:sldMk cId="831618537" sldId="280"/>
            <ac:spMk id="2" creationId="{0AC0FADB-F2FE-4D69-98FF-2BF98FE1BCE7}"/>
          </ac:spMkLst>
        </pc:spChg>
      </pc:sldChg>
      <pc:sldChg chg="modSp">
        <pc:chgData name="Malreddy, Alekya" userId="S::alekyamalreddy@my.unt.edu::31ff5fb3-a0c5-47c0-b859-a59ff84fa57d" providerId="AD" clId="Web-{E511273C-484D-451A-B3B9-FE4DD9978369}" dt="2020-04-23T06:46:25.224" v="1" actId="1076"/>
        <pc:sldMkLst>
          <pc:docMk/>
          <pc:sldMk cId="4197684786" sldId="281"/>
        </pc:sldMkLst>
        <pc:picChg chg="mod">
          <ac:chgData name="Malreddy, Alekya" userId="S::alekyamalreddy@my.unt.edu::31ff5fb3-a0c5-47c0-b859-a59ff84fa57d" providerId="AD" clId="Web-{E511273C-484D-451A-B3B9-FE4DD9978369}" dt="2020-04-23T06:46:25.224" v="1" actId="1076"/>
          <ac:picMkLst>
            <pc:docMk/>
            <pc:sldMk cId="4197684786" sldId="281"/>
            <ac:picMk id="23" creationId="{D600E64A-8757-483C-AFBB-61EE142DE4B8}"/>
          </ac:picMkLst>
        </pc:picChg>
      </pc:sldChg>
      <pc:sldChg chg="modSp">
        <pc:chgData name="Malreddy, Alekya" userId="S::alekyamalreddy@my.unt.edu::31ff5fb3-a0c5-47c0-b859-a59ff84fa57d" providerId="AD" clId="Web-{E511273C-484D-451A-B3B9-FE4DD9978369}" dt="2020-04-23T07:40:57.443" v="200" actId="20577"/>
        <pc:sldMkLst>
          <pc:docMk/>
          <pc:sldMk cId="1376392985" sldId="282"/>
        </pc:sldMkLst>
        <pc:spChg chg="mod">
          <ac:chgData name="Malreddy, Alekya" userId="S::alekyamalreddy@my.unt.edu::31ff5fb3-a0c5-47c0-b859-a59ff84fa57d" providerId="AD" clId="Web-{E511273C-484D-451A-B3B9-FE4DD9978369}" dt="2020-04-23T07:40:57.443" v="200" actId="20577"/>
          <ac:spMkLst>
            <pc:docMk/>
            <pc:sldMk cId="1376392985" sldId="282"/>
            <ac:spMk id="2" creationId="{8BCEF5DC-6D47-4BBF-B01B-8CB85E1B4862}"/>
          </ac:spMkLst>
        </pc:spChg>
      </pc:sldChg>
      <pc:sldChg chg="delSp modSp">
        <pc:chgData name="Malreddy, Alekya" userId="S::alekyamalreddy@my.unt.edu::31ff5fb3-a0c5-47c0-b859-a59ff84fa57d" providerId="AD" clId="Web-{E511273C-484D-451A-B3B9-FE4DD9978369}" dt="2020-04-23T07:42:32.413" v="220" actId="20577"/>
        <pc:sldMkLst>
          <pc:docMk/>
          <pc:sldMk cId="2105288359" sldId="284"/>
        </pc:sldMkLst>
        <pc:spChg chg="mod">
          <ac:chgData name="Malreddy, Alekya" userId="S::alekyamalreddy@my.unt.edu::31ff5fb3-a0c5-47c0-b859-a59ff84fa57d" providerId="AD" clId="Web-{E511273C-484D-451A-B3B9-FE4DD9978369}" dt="2020-04-23T07:42:32.413" v="220" actId="20577"/>
          <ac:spMkLst>
            <pc:docMk/>
            <pc:sldMk cId="2105288359" sldId="284"/>
            <ac:spMk id="2" creationId="{12DF64E2-D350-4E19-B59F-242185DD2F1F}"/>
          </ac:spMkLst>
        </pc:spChg>
        <pc:spChg chg="del">
          <ac:chgData name="Malreddy, Alekya" userId="S::alekyamalreddy@my.unt.edu::31ff5fb3-a0c5-47c0-b859-a59ff84fa57d" providerId="AD" clId="Web-{E511273C-484D-451A-B3B9-FE4DD9978369}" dt="2020-04-23T07:41:18.053" v="201"/>
          <ac:spMkLst>
            <pc:docMk/>
            <pc:sldMk cId="2105288359" sldId="284"/>
            <ac:spMk id="3" creationId="{FC4DCB38-C71F-442B-89EC-27C91842048D}"/>
          </ac:spMkLst>
        </pc:spChg>
      </pc:sldChg>
      <pc:sldChg chg="addSp delSp modSp mod setBg modClrScheme chgLayout">
        <pc:chgData name="Malreddy, Alekya" userId="S::alekyamalreddy@my.unt.edu::31ff5fb3-a0c5-47c0-b859-a59ff84fa57d" providerId="AD" clId="Web-{E511273C-484D-451A-B3B9-FE4DD9978369}" dt="2020-04-23T07:35:44.581" v="157"/>
        <pc:sldMkLst>
          <pc:docMk/>
          <pc:sldMk cId="4207422200" sldId="285"/>
        </pc:sldMkLst>
        <pc:spChg chg="add mod ord">
          <ac:chgData name="Malreddy, Alekya" userId="S::alekyamalreddy@my.unt.edu::31ff5fb3-a0c5-47c0-b859-a59ff84fa57d" providerId="AD" clId="Web-{E511273C-484D-451A-B3B9-FE4DD9978369}" dt="2020-04-23T07:35:44.581" v="157"/>
          <ac:spMkLst>
            <pc:docMk/>
            <pc:sldMk cId="4207422200" sldId="285"/>
            <ac:spMk id="6" creationId="{F03C9D66-C571-4C53-BAE5-116F13E1A767}"/>
          </ac:spMkLst>
        </pc:spChg>
        <pc:spChg chg="add del">
          <ac:chgData name="Malreddy, Alekya" userId="S::alekyamalreddy@my.unt.edu::31ff5fb3-a0c5-47c0-b859-a59ff84fa57d" providerId="AD" clId="Web-{E511273C-484D-451A-B3B9-FE4DD9978369}" dt="2020-04-23T07:34:55.424" v="155"/>
          <ac:spMkLst>
            <pc:docMk/>
            <pc:sldMk cId="4207422200" sldId="285"/>
            <ac:spMk id="8" creationId="{A4AC5506-6312-4701-8D3C-40187889A947}"/>
          </ac:spMkLst>
        </pc:spChg>
        <pc:spChg chg="add del">
          <ac:chgData name="Malreddy, Alekya" userId="S::alekyamalreddy@my.unt.edu::31ff5fb3-a0c5-47c0-b859-a59ff84fa57d" providerId="AD" clId="Web-{E511273C-484D-451A-B3B9-FE4DD9978369}" dt="2020-04-23T07:35:44.581" v="157"/>
          <ac:spMkLst>
            <pc:docMk/>
            <pc:sldMk cId="4207422200" sldId="285"/>
            <ac:spMk id="9" creationId="{E45B1D5C-0827-4AF0-8186-11FC5A8B8B92}"/>
          </ac:spMkLst>
        </pc:spChg>
        <pc:spChg chg="add del">
          <ac:chgData name="Malreddy, Alekya" userId="S::alekyamalreddy@my.unt.edu::31ff5fb3-a0c5-47c0-b859-a59ff84fa57d" providerId="AD" clId="Web-{E511273C-484D-451A-B3B9-FE4DD9978369}" dt="2020-04-23T07:35:44.581" v="157"/>
          <ac:spMkLst>
            <pc:docMk/>
            <pc:sldMk cId="4207422200" sldId="285"/>
            <ac:spMk id="10" creationId="{99413ED5-9ED4-4772-BCE4-2BCAE6B12E35}"/>
          </ac:spMkLst>
        </pc:spChg>
        <pc:spChg chg="add del">
          <ac:chgData name="Malreddy, Alekya" userId="S::alekyamalreddy@my.unt.edu::31ff5fb3-a0c5-47c0-b859-a59ff84fa57d" providerId="AD" clId="Web-{E511273C-484D-451A-B3B9-FE4DD9978369}" dt="2020-04-23T07:34:50.846" v="153"/>
          <ac:spMkLst>
            <pc:docMk/>
            <pc:sldMk cId="4207422200" sldId="285"/>
            <ac:spMk id="11" creationId="{E45B1D5C-0827-4AF0-8186-11FC5A8B8B92}"/>
          </ac:spMkLst>
        </pc:spChg>
        <pc:spChg chg="add del">
          <ac:chgData name="Malreddy, Alekya" userId="S::alekyamalreddy@my.unt.edu::31ff5fb3-a0c5-47c0-b859-a59ff84fa57d" providerId="AD" clId="Web-{E511273C-484D-451A-B3B9-FE4DD9978369}" dt="2020-04-23T07:35:44.581" v="157"/>
          <ac:spMkLst>
            <pc:docMk/>
            <pc:sldMk cId="4207422200" sldId="285"/>
            <ac:spMk id="12" creationId="{04357C93-F0CB-4A1C-8F77-4E9063789819}"/>
          </ac:spMkLst>
        </pc:spChg>
        <pc:spChg chg="add del">
          <ac:chgData name="Malreddy, Alekya" userId="S::alekyamalreddy@my.unt.edu::31ff5fb3-a0c5-47c0-b859-a59ff84fa57d" providerId="AD" clId="Web-{E511273C-484D-451A-B3B9-FE4DD9978369}" dt="2020-04-23T07:34:50.846" v="153"/>
          <ac:spMkLst>
            <pc:docMk/>
            <pc:sldMk cId="4207422200" sldId="285"/>
            <ac:spMk id="13" creationId="{99413ED5-9ED4-4772-BCE4-2BCAE6B12E35}"/>
          </ac:spMkLst>
        </pc:spChg>
        <pc:spChg chg="add del">
          <ac:chgData name="Malreddy, Alekya" userId="S::alekyamalreddy@my.unt.edu::31ff5fb3-a0c5-47c0-b859-a59ff84fa57d" providerId="AD" clId="Web-{E511273C-484D-451A-B3B9-FE4DD9978369}" dt="2020-04-23T07:35:44.581" v="157"/>
          <ac:spMkLst>
            <pc:docMk/>
            <pc:sldMk cId="4207422200" sldId="285"/>
            <ac:spMk id="14" creationId="{90F533E9-6690-41A8-A372-4C6C622D028D}"/>
          </ac:spMkLst>
        </pc:spChg>
        <pc:spChg chg="add del">
          <ac:chgData name="Malreddy, Alekya" userId="S::alekyamalreddy@my.unt.edu::31ff5fb3-a0c5-47c0-b859-a59ff84fa57d" providerId="AD" clId="Web-{E511273C-484D-451A-B3B9-FE4DD9978369}" dt="2020-04-23T07:34:50.846" v="153"/>
          <ac:spMkLst>
            <pc:docMk/>
            <pc:sldMk cId="4207422200" sldId="285"/>
            <ac:spMk id="15" creationId="{04357C93-F0CB-4A1C-8F77-4E9063789819}"/>
          </ac:spMkLst>
        </pc:spChg>
        <pc:spChg chg="add del">
          <ac:chgData name="Malreddy, Alekya" userId="S::alekyamalreddy@my.unt.edu::31ff5fb3-a0c5-47c0-b859-a59ff84fa57d" providerId="AD" clId="Web-{E511273C-484D-451A-B3B9-FE4DD9978369}" dt="2020-04-23T07:34:50.846" v="153"/>
          <ac:spMkLst>
            <pc:docMk/>
            <pc:sldMk cId="4207422200" sldId="285"/>
            <ac:spMk id="17" creationId="{90F533E9-6690-41A8-A372-4C6C622D028D}"/>
          </ac:spMkLst>
        </pc:spChg>
        <pc:picChg chg="mod ord">
          <ac:chgData name="Malreddy, Alekya" userId="S::alekyamalreddy@my.unt.edu::31ff5fb3-a0c5-47c0-b859-a59ff84fa57d" providerId="AD" clId="Web-{E511273C-484D-451A-B3B9-FE4DD9978369}" dt="2020-04-23T07:35:44.581" v="157"/>
          <ac:picMkLst>
            <pc:docMk/>
            <pc:sldMk cId="4207422200" sldId="285"/>
            <ac:picMk id="5" creationId="{98052417-8770-4C6A-B978-AF04356145FD}"/>
          </ac:picMkLst>
        </pc:picChg>
      </pc:sldChg>
    </pc:docChg>
  </pc:docChgLst>
  <pc:docChgLst>
    <pc:chgData name="Bentula, Lasya" userId="S::lasyabentula@my.unt.edu::3de64728-dfe1-4ea6-aa62-7f23f80cfec8" providerId="AD" clId="Web-{3C48B295-FF71-4BCF-A23F-F413013ACC8E}"/>
    <pc:docChg chg="addSld delSld modSld sldOrd">
      <pc:chgData name="Bentula, Lasya" userId="S::lasyabentula@my.unt.edu::3de64728-dfe1-4ea6-aa62-7f23f80cfec8" providerId="AD" clId="Web-{3C48B295-FF71-4BCF-A23F-F413013ACC8E}" dt="2020-04-22T23:16:41.109" v="976" actId="20577"/>
      <pc:docMkLst>
        <pc:docMk/>
      </pc:docMkLst>
      <pc:sldChg chg="del">
        <pc:chgData name="Bentula, Lasya" userId="S::lasyabentula@my.unt.edu::3de64728-dfe1-4ea6-aa62-7f23f80cfec8" providerId="AD" clId="Web-{3C48B295-FF71-4BCF-A23F-F413013ACC8E}" dt="2020-04-22T22:43:13.789" v="6"/>
        <pc:sldMkLst>
          <pc:docMk/>
          <pc:sldMk cId="4123648765" sldId="259"/>
        </pc:sldMkLst>
      </pc:sldChg>
      <pc:sldChg chg="ord">
        <pc:chgData name="Bentula, Lasya" userId="S::lasyabentula@my.unt.edu::3de64728-dfe1-4ea6-aa62-7f23f80cfec8" providerId="AD" clId="Web-{3C48B295-FF71-4BCF-A23F-F413013ACC8E}" dt="2020-04-22T23:12:20.983" v="836"/>
        <pc:sldMkLst>
          <pc:docMk/>
          <pc:sldMk cId="2308664100" sldId="262"/>
        </pc:sldMkLst>
      </pc:sldChg>
      <pc:sldChg chg="modSp">
        <pc:chgData name="Bentula, Lasya" userId="S::lasyabentula@my.unt.edu::3de64728-dfe1-4ea6-aa62-7f23f80cfec8" providerId="AD" clId="Web-{3C48B295-FF71-4BCF-A23F-F413013ACC8E}" dt="2020-04-22T22:43:09.914" v="4" actId="20577"/>
        <pc:sldMkLst>
          <pc:docMk/>
          <pc:sldMk cId="3423562117" sldId="273"/>
        </pc:sldMkLst>
        <pc:spChg chg="mod">
          <ac:chgData name="Bentula, Lasya" userId="S::lasyabentula@my.unt.edu::3de64728-dfe1-4ea6-aa62-7f23f80cfec8" providerId="AD" clId="Web-{3C48B295-FF71-4BCF-A23F-F413013ACC8E}" dt="2020-04-22T22:43:09.914" v="4" actId="20577"/>
          <ac:spMkLst>
            <pc:docMk/>
            <pc:sldMk cId="3423562117" sldId="273"/>
            <ac:spMk id="3" creationId="{2355F1A5-3942-4F6E-B36C-47FE4FCBDC03}"/>
          </ac:spMkLst>
        </pc:spChg>
      </pc:sldChg>
      <pc:sldChg chg="addSp delSp modSp new mod setBg modClrScheme setClrOvrMap chgLayout">
        <pc:chgData name="Bentula, Lasya" userId="S::lasyabentula@my.unt.edu::3de64728-dfe1-4ea6-aa62-7f23f80cfec8" providerId="AD" clId="Web-{3C48B295-FF71-4BCF-A23F-F413013ACC8E}" dt="2020-04-22T22:58:54.918" v="762"/>
        <pc:sldMkLst>
          <pc:docMk/>
          <pc:sldMk cId="1182236519" sldId="274"/>
        </pc:sldMkLst>
        <pc:spChg chg="mod ord">
          <ac:chgData name="Bentula, Lasya" userId="S::lasyabentula@my.unt.edu::3de64728-dfe1-4ea6-aa62-7f23f80cfec8" providerId="AD" clId="Web-{3C48B295-FF71-4BCF-A23F-F413013ACC8E}" dt="2020-04-22T22:58:54.918" v="762"/>
          <ac:spMkLst>
            <pc:docMk/>
            <pc:sldMk cId="1182236519" sldId="274"/>
            <ac:spMk id="2" creationId="{D39F66BD-169D-4266-A08A-2B50C0C849E7}"/>
          </ac:spMkLst>
        </pc:spChg>
        <pc:spChg chg="add del mod ord">
          <ac:chgData name="Bentula, Lasya" userId="S::lasyabentula@my.unt.edu::3de64728-dfe1-4ea6-aa62-7f23f80cfec8" providerId="AD" clId="Web-{3C48B295-FF71-4BCF-A23F-F413013ACC8E}" dt="2020-04-22T22:58:54.918" v="762"/>
          <ac:spMkLst>
            <pc:docMk/>
            <pc:sldMk cId="1182236519" sldId="274"/>
            <ac:spMk id="3" creationId="{C1DE017C-CC5F-41AE-9A9C-ED8DE6EF2A71}"/>
          </ac:spMkLst>
        </pc:spChg>
        <pc:spChg chg="del">
          <ac:chgData name="Bentula, Lasya" userId="S::lasyabentula@my.unt.edu::3de64728-dfe1-4ea6-aa62-7f23f80cfec8" providerId="AD" clId="Web-{3C48B295-FF71-4BCF-A23F-F413013ACC8E}" dt="2020-04-22T22:47:42.150" v="9"/>
          <ac:spMkLst>
            <pc:docMk/>
            <pc:sldMk cId="1182236519" sldId="274"/>
            <ac:spMk id="4" creationId="{C87FCBCA-319F-46F7-9D5A-C37CC5EEBEEC}"/>
          </ac:spMkLst>
        </pc:spChg>
        <pc:spChg chg="add">
          <ac:chgData name="Bentula, Lasya" userId="S::lasyabentula@my.unt.edu::3de64728-dfe1-4ea6-aa62-7f23f80cfec8" providerId="AD" clId="Web-{3C48B295-FF71-4BCF-A23F-F413013ACC8E}" dt="2020-04-22T22:58:54.918" v="762"/>
          <ac:spMkLst>
            <pc:docMk/>
            <pc:sldMk cId="1182236519" sldId="274"/>
            <ac:spMk id="8" creationId="{F837543A-6020-4505-A233-C9DB4BF74011}"/>
          </ac:spMkLst>
        </pc:spChg>
        <pc:spChg chg="add">
          <ac:chgData name="Bentula, Lasya" userId="S::lasyabentula@my.unt.edu::3de64728-dfe1-4ea6-aa62-7f23f80cfec8" providerId="AD" clId="Web-{3C48B295-FF71-4BCF-A23F-F413013ACC8E}" dt="2020-04-22T22:58:54.918" v="762"/>
          <ac:spMkLst>
            <pc:docMk/>
            <pc:sldMk cId="1182236519" sldId="274"/>
            <ac:spMk id="10" creationId="{35B16301-FB18-48BA-A6DD-C37CAF6F9A18}"/>
          </ac:spMkLst>
        </pc:spChg>
        <pc:spChg chg="add">
          <ac:chgData name="Bentula, Lasya" userId="S::lasyabentula@my.unt.edu::3de64728-dfe1-4ea6-aa62-7f23f80cfec8" providerId="AD" clId="Web-{3C48B295-FF71-4BCF-A23F-F413013ACC8E}" dt="2020-04-22T22:58:54.918" v="762"/>
          <ac:spMkLst>
            <pc:docMk/>
            <pc:sldMk cId="1182236519" sldId="274"/>
            <ac:spMk id="12" creationId="{C3C0D90E-074A-4F52-9B11-B52BEF4BCBE5}"/>
          </ac:spMkLst>
        </pc:spChg>
        <pc:spChg chg="add">
          <ac:chgData name="Bentula, Lasya" userId="S::lasyabentula@my.unt.edu::3de64728-dfe1-4ea6-aa62-7f23f80cfec8" providerId="AD" clId="Web-{3C48B295-FF71-4BCF-A23F-F413013ACC8E}" dt="2020-04-22T22:58:54.918" v="762"/>
          <ac:spMkLst>
            <pc:docMk/>
            <pc:sldMk cId="1182236519" sldId="274"/>
            <ac:spMk id="14" creationId="{CABBD4C1-E6F8-46F6-8152-A8A97490BF4D}"/>
          </ac:spMkLst>
        </pc:spChg>
        <pc:spChg chg="add">
          <ac:chgData name="Bentula, Lasya" userId="S::lasyabentula@my.unt.edu::3de64728-dfe1-4ea6-aa62-7f23f80cfec8" providerId="AD" clId="Web-{3C48B295-FF71-4BCF-A23F-F413013ACC8E}" dt="2020-04-22T22:58:54.918" v="762"/>
          <ac:spMkLst>
            <pc:docMk/>
            <pc:sldMk cId="1182236519" sldId="274"/>
            <ac:spMk id="16" creationId="{83BA5EF5-1FE9-4BF9-83BB-269BCDDF6156}"/>
          </ac:spMkLst>
        </pc:spChg>
        <pc:spChg chg="add">
          <ac:chgData name="Bentula, Lasya" userId="S::lasyabentula@my.unt.edu::3de64728-dfe1-4ea6-aa62-7f23f80cfec8" providerId="AD" clId="Web-{3C48B295-FF71-4BCF-A23F-F413013ACC8E}" dt="2020-04-22T22:58:54.918" v="762"/>
          <ac:spMkLst>
            <pc:docMk/>
            <pc:sldMk cId="1182236519" sldId="274"/>
            <ac:spMk id="20" creationId="{88853921-7BC9-4BDE-ACAB-133C683C82D6}"/>
          </ac:spMkLst>
        </pc:spChg>
        <pc:spChg chg="add">
          <ac:chgData name="Bentula, Lasya" userId="S::lasyabentula@my.unt.edu::3de64728-dfe1-4ea6-aa62-7f23f80cfec8" providerId="AD" clId="Web-{3C48B295-FF71-4BCF-A23F-F413013ACC8E}" dt="2020-04-22T22:58:54.918" v="762"/>
          <ac:spMkLst>
            <pc:docMk/>
            <pc:sldMk cId="1182236519" sldId="274"/>
            <ac:spMk id="22" creationId="{09192968-3AE7-4470-A61C-97294BB92731}"/>
          </ac:spMkLst>
        </pc:spChg>
        <pc:spChg chg="add">
          <ac:chgData name="Bentula, Lasya" userId="S::lasyabentula@my.unt.edu::3de64728-dfe1-4ea6-aa62-7f23f80cfec8" providerId="AD" clId="Web-{3C48B295-FF71-4BCF-A23F-F413013ACC8E}" dt="2020-04-22T22:58:54.918" v="762"/>
          <ac:spMkLst>
            <pc:docMk/>
            <pc:sldMk cId="1182236519" sldId="274"/>
            <ac:spMk id="24" creationId="{3AB72E55-43E4-4356-BFE8-E2102CB0B505}"/>
          </ac:spMkLst>
        </pc:spChg>
        <pc:graphicFrameChg chg="add del">
          <ac:chgData name="Bentula, Lasya" userId="S::lasyabentula@my.unt.edu::3de64728-dfe1-4ea6-aa62-7f23f80cfec8" providerId="AD" clId="Web-{3C48B295-FF71-4BCF-A23F-F413013ACC8E}" dt="2020-04-22T22:54:38.057" v="594"/>
          <ac:graphicFrameMkLst>
            <pc:docMk/>
            <pc:sldMk cId="1182236519" sldId="274"/>
            <ac:graphicFrameMk id="5" creationId="{F2B23294-664E-41CF-BE86-1002B1798038}"/>
          </ac:graphicFrameMkLst>
        </pc:graphicFrameChg>
        <pc:cxnChg chg="add">
          <ac:chgData name="Bentula, Lasya" userId="S::lasyabentula@my.unt.edu::3de64728-dfe1-4ea6-aa62-7f23f80cfec8" providerId="AD" clId="Web-{3C48B295-FF71-4BCF-A23F-F413013ACC8E}" dt="2020-04-22T22:58:54.918" v="762"/>
          <ac:cxnSpMkLst>
            <pc:docMk/>
            <pc:sldMk cId="1182236519" sldId="274"/>
            <ac:cxnSpMk id="18" creationId="{4B3BCACB-5880-460B-9606-8C433A9AF99D}"/>
          </ac:cxnSpMkLst>
        </pc:cxnChg>
      </pc:sldChg>
      <pc:sldChg chg="addSp delSp modSp new mod setBg modClrScheme chgLayout">
        <pc:chgData name="Bentula, Lasya" userId="S::lasyabentula@my.unt.edu::3de64728-dfe1-4ea6-aa62-7f23f80cfec8" providerId="AD" clId="Web-{3C48B295-FF71-4BCF-A23F-F413013ACC8E}" dt="2020-04-22T23:09:23.483" v="834"/>
        <pc:sldMkLst>
          <pc:docMk/>
          <pc:sldMk cId="4257794332" sldId="275"/>
        </pc:sldMkLst>
        <pc:spChg chg="mod ord">
          <ac:chgData name="Bentula, Lasya" userId="S::lasyabentula@my.unt.edu::3de64728-dfe1-4ea6-aa62-7f23f80cfec8" providerId="AD" clId="Web-{3C48B295-FF71-4BCF-A23F-F413013ACC8E}" dt="2020-04-22T23:09:23.483" v="834"/>
          <ac:spMkLst>
            <pc:docMk/>
            <pc:sldMk cId="4257794332" sldId="275"/>
            <ac:spMk id="2" creationId="{C5A97990-2B41-4DDD-9631-36C2A04433BE}"/>
          </ac:spMkLst>
        </pc:spChg>
        <pc:spChg chg="mod ord">
          <ac:chgData name="Bentula, Lasya" userId="S::lasyabentula@my.unt.edu::3de64728-dfe1-4ea6-aa62-7f23f80cfec8" providerId="AD" clId="Web-{3C48B295-FF71-4BCF-A23F-F413013ACC8E}" dt="2020-04-22T23:09:23.483" v="834"/>
          <ac:spMkLst>
            <pc:docMk/>
            <pc:sldMk cId="4257794332" sldId="275"/>
            <ac:spMk id="3" creationId="{62309C9C-2544-4015-91AC-1CCFE83C682F}"/>
          </ac:spMkLst>
        </pc:spChg>
        <pc:spChg chg="del">
          <ac:chgData name="Bentula, Lasya" userId="S::lasyabentula@my.unt.edu::3de64728-dfe1-4ea6-aa62-7f23f80cfec8" providerId="AD" clId="Web-{3C48B295-FF71-4BCF-A23F-F413013ACC8E}" dt="2020-04-22T23:07:10.216" v="765"/>
          <ac:spMkLst>
            <pc:docMk/>
            <pc:sldMk cId="4257794332" sldId="275"/>
            <ac:spMk id="4" creationId="{E9455F6C-6749-4EC1-B016-7E0FED41C75B}"/>
          </ac:spMkLst>
        </pc:spChg>
        <pc:spChg chg="add">
          <ac:chgData name="Bentula, Lasya" userId="S::lasyabentula@my.unt.edu::3de64728-dfe1-4ea6-aa62-7f23f80cfec8" providerId="AD" clId="Web-{3C48B295-FF71-4BCF-A23F-F413013ACC8E}" dt="2020-04-22T23:09:23.483" v="834"/>
          <ac:spMkLst>
            <pc:docMk/>
            <pc:sldMk cId="4257794332" sldId="275"/>
            <ac:spMk id="8" creationId="{1BB867FF-FC45-48F7-8104-F89BE54909F1}"/>
          </ac:spMkLst>
        </pc:spChg>
        <pc:spChg chg="add">
          <ac:chgData name="Bentula, Lasya" userId="S::lasyabentula@my.unt.edu::3de64728-dfe1-4ea6-aa62-7f23f80cfec8" providerId="AD" clId="Web-{3C48B295-FF71-4BCF-A23F-F413013ACC8E}" dt="2020-04-22T23:09:23.483" v="834"/>
          <ac:spMkLst>
            <pc:docMk/>
            <pc:sldMk cId="4257794332" sldId="275"/>
            <ac:spMk id="10" creationId="{8BB56887-D0D5-4F0C-9E19-7247EB83C8B7}"/>
          </ac:spMkLst>
        </pc:spChg>
        <pc:spChg chg="add">
          <ac:chgData name="Bentula, Lasya" userId="S::lasyabentula@my.unt.edu::3de64728-dfe1-4ea6-aa62-7f23f80cfec8" providerId="AD" clId="Web-{3C48B295-FF71-4BCF-A23F-F413013ACC8E}" dt="2020-04-22T23:09:23.483" v="834"/>
          <ac:spMkLst>
            <pc:docMk/>
            <pc:sldMk cId="4257794332" sldId="275"/>
            <ac:spMk id="12" creationId="{081E4A58-353D-44AE-B2FC-2A74E2E400F7}"/>
          </ac:spMkLst>
        </pc:spChg>
      </pc:sldChg>
      <pc:sldChg chg="delSp modSp new mod modClrScheme chgLayout">
        <pc:chgData name="Bentula, Lasya" userId="S::lasyabentula@my.unt.edu::3de64728-dfe1-4ea6-aa62-7f23f80cfec8" providerId="AD" clId="Web-{3C48B295-FF71-4BCF-A23F-F413013ACC8E}" dt="2020-04-22T23:16:41.109" v="975" actId="20577"/>
        <pc:sldMkLst>
          <pc:docMk/>
          <pc:sldMk cId="736937952" sldId="276"/>
        </pc:sldMkLst>
        <pc:spChg chg="mod ord">
          <ac:chgData name="Bentula, Lasya" userId="S::lasyabentula@my.unt.edu::3de64728-dfe1-4ea6-aa62-7f23f80cfec8" providerId="AD" clId="Web-{3C48B295-FF71-4BCF-A23F-F413013ACC8E}" dt="2020-04-22T23:12:34.452" v="856" actId="20577"/>
          <ac:spMkLst>
            <pc:docMk/>
            <pc:sldMk cId="736937952" sldId="276"/>
            <ac:spMk id="2" creationId="{44746445-1075-4D4F-A8AA-BAA08BC9F384}"/>
          </ac:spMkLst>
        </pc:spChg>
        <pc:spChg chg="mod ord">
          <ac:chgData name="Bentula, Lasya" userId="S::lasyabentula@my.unt.edu::3de64728-dfe1-4ea6-aa62-7f23f80cfec8" providerId="AD" clId="Web-{3C48B295-FF71-4BCF-A23F-F413013ACC8E}" dt="2020-04-22T23:16:41.109" v="975" actId="20577"/>
          <ac:spMkLst>
            <pc:docMk/>
            <pc:sldMk cId="736937952" sldId="276"/>
            <ac:spMk id="3" creationId="{46CAA9E2-2E1D-4FF7-8EF2-F178E1F2C822}"/>
          </ac:spMkLst>
        </pc:spChg>
        <pc:spChg chg="del">
          <ac:chgData name="Bentula, Lasya" userId="S::lasyabentula@my.unt.edu::3de64728-dfe1-4ea6-aa62-7f23f80cfec8" providerId="AD" clId="Web-{3C48B295-FF71-4BCF-A23F-F413013ACC8E}" dt="2020-04-22T23:12:25.874" v="837"/>
          <ac:spMkLst>
            <pc:docMk/>
            <pc:sldMk cId="736937952" sldId="276"/>
            <ac:spMk id="4" creationId="{B53AD7F9-2E50-4DFB-9465-4E9B2BEB85A1}"/>
          </ac:spMkLst>
        </pc:spChg>
      </pc:sldChg>
    </pc:docChg>
  </pc:docChgLst>
  <pc:docChgLst>
    <pc:chgData name="Bentula, Lasya" userId="S::lasyabentula@my.unt.edu::3de64728-dfe1-4ea6-aa62-7f23f80cfec8" providerId="AD" clId="Web-{F3BAB1D9-2977-408E-A46E-83B411734B25}"/>
    <pc:docChg chg="modSld">
      <pc:chgData name="Bentula, Lasya" userId="S::lasyabentula@my.unt.edu::3de64728-dfe1-4ea6-aa62-7f23f80cfec8" providerId="AD" clId="Web-{F3BAB1D9-2977-408E-A46E-83B411734B25}" dt="2020-04-22T20:55:53.266" v="3" actId="688"/>
      <pc:docMkLst>
        <pc:docMk/>
      </pc:docMkLst>
      <pc:sldChg chg="modSp">
        <pc:chgData name="Bentula, Lasya" userId="S::lasyabentula@my.unt.edu::3de64728-dfe1-4ea6-aa62-7f23f80cfec8" providerId="AD" clId="Web-{F3BAB1D9-2977-408E-A46E-83B411734B25}" dt="2020-04-22T20:55:53.266" v="3" actId="688"/>
        <pc:sldMkLst>
          <pc:docMk/>
          <pc:sldMk cId="3428537906" sldId="257"/>
        </pc:sldMkLst>
        <pc:picChg chg="mod">
          <ac:chgData name="Bentula, Lasya" userId="S::lasyabentula@my.unt.edu::3de64728-dfe1-4ea6-aa62-7f23f80cfec8" providerId="AD" clId="Web-{F3BAB1D9-2977-408E-A46E-83B411734B25}" dt="2020-04-22T20:55:53.266" v="3" actId="688"/>
          <ac:picMkLst>
            <pc:docMk/>
            <pc:sldMk cId="3428537906" sldId="257"/>
            <ac:picMk id="3" creationId="{4024B4BF-9CCA-4760-BA94-1568D0F6D650}"/>
          </ac:picMkLst>
        </pc:picChg>
      </pc:sldChg>
    </pc:docChg>
  </pc:docChgLst>
  <pc:docChgLst>
    <pc:chgData name="Narapareddy, Gnana Mohan Reddy" userId="S::gnanamohanreddynarapareddy@my.unt.edu::908958af-0a28-4198-b739-8c2615cfb488" providerId="AD" clId="Web-{D1437A80-480E-49E1-9D31-9EC715ED367B}"/>
    <pc:docChg chg="addSld delSld modSld">
      <pc:chgData name="Narapareddy, Gnana Mohan Reddy" userId="S::gnanamohanreddynarapareddy@my.unt.edu::908958af-0a28-4198-b739-8c2615cfb488" providerId="AD" clId="Web-{D1437A80-480E-49E1-9D31-9EC715ED367B}" dt="2020-04-23T07:23:24.406" v="16" actId="14100"/>
      <pc:docMkLst>
        <pc:docMk/>
      </pc:docMkLst>
      <pc:sldChg chg="new del">
        <pc:chgData name="Narapareddy, Gnana Mohan Reddy" userId="S::gnanamohanreddynarapareddy@my.unt.edu::908958af-0a28-4198-b739-8c2615cfb488" providerId="AD" clId="Web-{D1437A80-480E-49E1-9D31-9EC715ED367B}" dt="2020-04-23T07:20:44.748" v="1"/>
        <pc:sldMkLst>
          <pc:docMk/>
          <pc:sldMk cId="1164501377" sldId="285"/>
        </pc:sldMkLst>
      </pc:sldChg>
      <pc:sldChg chg="addSp delSp modSp new">
        <pc:chgData name="Narapareddy, Gnana Mohan Reddy" userId="S::gnanamohanreddynarapareddy@my.unt.edu::908958af-0a28-4198-b739-8c2615cfb488" providerId="AD" clId="Web-{D1437A80-480E-49E1-9D31-9EC715ED367B}" dt="2020-04-23T07:23:24.406" v="16" actId="14100"/>
        <pc:sldMkLst>
          <pc:docMk/>
          <pc:sldMk cId="4207422200" sldId="285"/>
        </pc:sldMkLst>
        <pc:spChg chg="del">
          <ac:chgData name="Narapareddy, Gnana Mohan Reddy" userId="S::gnanamohanreddynarapareddy@my.unt.edu::908958af-0a28-4198-b739-8c2615cfb488" providerId="AD" clId="Web-{D1437A80-480E-49E1-9D31-9EC715ED367B}" dt="2020-04-23T07:21:21.608" v="5"/>
          <ac:spMkLst>
            <pc:docMk/>
            <pc:sldMk cId="4207422200" sldId="285"/>
            <ac:spMk id="2" creationId="{1752829D-DBDE-47C2-AAE3-D034C3D4EFC6}"/>
          </ac:spMkLst>
        </pc:spChg>
        <pc:spChg chg="del">
          <ac:chgData name="Narapareddy, Gnana Mohan Reddy" userId="S::gnanamohanreddynarapareddy@my.unt.edu::908958af-0a28-4198-b739-8c2615cfb488" providerId="AD" clId="Web-{D1437A80-480E-49E1-9D31-9EC715ED367B}" dt="2020-04-23T07:21:14.045" v="3"/>
          <ac:spMkLst>
            <pc:docMk/>
            <pc:sldMk cId="4207422200" sldId="285"/>
            <ac:spMk id="3" creationId="{D56D991A-0850-4060-AC3A-3E4373D95880}"/>
          </ac:spMkLst>
        </pc:spChg>
        <pc:spChg chg="del">
          <ac:chgData name="Narapareddy, Gnana Mohan Reddy" userId="S::gnanamohanreddynarapareddy@my.unt.edu::908958af-0a28-4198-b739-8c2615cfb488" providerId="AD" clId="Web-{D1437A80-480E-49E1-9D31-9EC715ED367B}" dt="2020-04-23T07:21:18.780" v="4"/>
          <ac:spMkLst>
            <pc:docMk/>
            <pc:sldMk cId="4207422200" sldId="285"/>
            <ac:spMk id="4" creationId="{BD40D579-02E5-4B6A-B084-F02618258BEF}"/>
          </ac:spMkLst>
        </pc:spChg>
        <pc:picChg chg="add mod ord modCrop">
          <ac:chgData name="Narapareddy, Gnana Mohan Reddy" userId="S::gnanamohanreddynarapareddy@my.unt.edu::908958af-0a28-4198-b739-8c2615cfb488" providerId="AD" clId="Web-{D1437A80-480E-49E1-9D31-9EC715ED367B}" dt="2020-04-23T07:23:24.406" v="16" actId="14100"/>
          <ac:picMkLst>
            <pc:docMk/>
            <pc:sldMk cId="4207422200" sldId="285"/>
            <ac:picMk id="5" creationId="{98052417-8770-4C6A-B978-AF04356145FD}"/>
          </ac:picMkLst>
        </pc:picChg>
      </pc:sldChg>
    </pc:docChg>
  </pc:docChgLst>
  <pc:docChgLst>
    <pc:chgData name="Bentula, Lasya" userId="S::lasyabentula@my.unt.edu::3de64728-dfe1-4ea6-aa62-7f23f80cfec8" providerId="AD" clId="Web-{263D521A-5CEB-42F8-8A25-09DEE15DD567}"/>
    <pc:docChg chg="addSld modSld">
      <pc:chgData name="Bentula, Lasya" userId="S::lasyabentula@my.unt.edu::3de64728-dfe1-4ea6-aa62-7f23f80cfec8" providerId="AD" clId="Web-{263D521A-5CEB-42F8-8A25-09DEE15DD567}" dt="2020-04-22T23:41:54.936" v="1046" actId="20577"/>
      <pc:docMkLst>
        <pc:docMk/>
      </pc:docMkLst>
      <pc:sldChg chg="addSp modSp mod setBg">
        <pc:chgData name="Bentula, Lasya" userId="S::lasyabentula@my.unt.edu::3de64728-dfe1-4ea6-aa62-7f23f80cfec8" providerId="AD" clId="Web-{263D521A-5CEB-42F8-8A25-09DEE15DD567}" dt="2020-04-22T23:32:08.549" v="354" actId="20577"/>
        <pc:sldMkLst>
          <pc:docMk/>
          <pc:sldMk cId="736937952" sldId="276"/>
        </pc:sldMkLst>
        <pc:spChg chg="mod">
          <ac:chgData name="Bentula, Lasya" userId="S::lasyabentula@my.unt.edu::3de64728-dfe1-4ea6-aa62-7f23f80cfec8" providerId="AD" clId="Web-{263D521A-5CEB-42F8-8A25-09DEE15DD567}" dt="2020-04-22T23:19:18.289" v="0"/>
          <ac:spMkLst>
            <pc:docMk/>
            <pc:sldMk cId="736937952" sldId="276"/>
            <ac:spMk id="2" creationId="{44746445-1075-4D4F-A8AA-BAA08BC9F384}"/>
          </ac:spMkLst>
        </pc:spChg>
        <pc:spChg chg="mod">
          <ac:chgData name="Bentula, Lasya" userId="S::lasyabentula@my.unt.edu::3de64728-dfe1-4ea6-aa62-7f23f80cfec8" providerId="AD" clId="Web-{263D521A-5CEB-42F8-8A25-09DEE15DD567}" dt="2020-04-22T23:32:08.549" v="354" actId="20577"/>
          <ac:spMkLst>
            <pc:docMk/>
            <pc:sldMk cId="736937952" sldId="276"/>
            <ac:spMk id="3" creationId="{46CAA9E2-2E1D-4FF7-8EF2-F178E1F2C822}"/>
          </ac:spMkLst>
        </pc:spChg>
        <pc:spChg chg="add">
          <ac:chgData name="Bentula, Lasya" userId="S::lasyabentula@my.unt.edu::3de64728-dfe1-4ea6-aa62-7f23f80cfec8" providerId="AD" clId="Web-{263D521A-5CEB-42F8-8A25-09DEE15DD567}" dt="2020-04-22T23:19:18.289" v="0"/>
          <ac:spMkLst>
            <pc:docMk/>
            <pc:sldMk cId="736937952" sldId="276"/>
            <ac:spMk id="8" creationId="{2B566528-1B12-4246-9431-5C2D7D081168}"/>
          </ac:spMkLst>
        </pc:spChg>
        <pc:spChg chg="add">
          <ac:chgData name="Bentula, Lasya" userId="S::lasyabentula@my.unt.edu::3de64728-dfe1-4ea6-aa62-7f23f80cfec8" providerId="AD" clId="Web-{263D521A-5CEB-42F8-8A25-09DEE15DD567}" dt="2020-04-22T23:19:18.289" v="0"/>
          <ac:spMkLst>
            <pc:docMk/>
            <pc:sldMk cId="736937952" sldId="276"/>
            <ac:spMk id="10" creationId="{2E80C965-DB6D-4F81-9E9E-B027384D0BD6}"/>
          </ac:spMkLst>
        </pc:spChg>
        <pc:spChg chg="add">
          <ac:chgData name="Bentula, Lasya" userId="S::lasyabentula@my.unt.edu::3de64728-dfe1-4ea6-aa62-7f23f80cfec8" providerId="AD" clId="Web-{263D521A-5CEB-42F8-8A25-09DEE15DD567}" dt="2020-04-22T23:19:18.289" v="0"/>
          <ac:spMkLst>
            <pc:docMk/>
            <pc:sldMk cId="736937952" sldId="276"/>
            <ac:spMk id="12" creationId="{A580F890-B085-4E95-96AA-55AEBEC5CE6E}"/>
          </ac:spMkLst>
        </pc:spChg>
        <pc:spChg chg="add">
          <ac:chgData name="Bentula, Lasya" userId="S::lasyabentula@my.unt.edu::3de64728-dfe1-4ea6-aa62-7f23f80cfec8" providerId="AD" clId="Web-{263D521A-5CEB-42F8-8A25-09DEE15DD567}" dt="2020-04-22T23:19:18.289" v="0"/>
          <ac:spMkLst>
            <pc:docMk/>
            <pc:sldMk cId="736937952" sldId="276"/>
            <ac:spMk id="14" creationId="{D3F51FEB-38FB-4F6C-9F7B-2F2AFAB65463}"/>
          </ac:spMkLst>
        </pc:spChg>
        <pc:spChg chg="add">
          <ac:chgData name="Bentula, Lasya" userId="S::lasyabentula@my.unt.edu::3de64728-dfe1-4ea6-aa62-7f23f80cfec8" providerId="AD" clId="Web-{263D521A-5CEB-42F8-8A25-09DEE15DD567}" dt="2020-04-22T23:19:18.289" v="0"/>
          <ac:spMkLst>
            <pc:docMk/>
            <pc:sldMk cId="736937952" sldId="276"/>
            <ac:spMk id="16" creationId="{1E547BA6-BAE0-43BB-A7CA-60F69CE252F0}"/>
          </ac:spMkLst>
        </pc:spChg>
      </pc:sldChg>
      <pc:sldChg chg="delSp modSp new mod modClrScheme chgLayout">
        <pc:chgData name="Bentula, Lasya" userId="S::lasyabentula@my.unt.edu::3de64728-dfe1-4ea6-aa62-7f23f80cfec8" providerId="AD" clId="Web-{263D521A-5CEB-42F8-8A25-09DEE15DD567}" dt="2020-04-22T23:41:54.936" v="1045" actId="20577"/>
        <pc:sldMkLst>
          <pc:docMk/>
          <pc:sldMk cId="3908891651" sldId="277"/>
        </pc:sldMkLst>
        <pc:spChg chg="mod ord">
          <ac:chgData name="Bentula, Lasya" userId="S::lasyabentula@my.unt.edu::3de64728-dfe1-4ea6-aa62-7f23f80cfec8" providerId="AD" clId="Web-{263D521A-5CEB-42F8-8A25-09DEE15DD567}" dt="2020-04-22T23:35:46.376" v="443" actId="20577"/>
          <ac:spMkLst>
            <pc:docMk/>
            <pc:sldMk cId="3908891651" sldId="277"/>
            <ac:spMk id="2" creationId="{3971D77E-A762-4BD5-8A81-763328425851}"/>
          </ac:spMkLst>
        </pc:spChg>
        <pc:spChg chg="mod ord">
          <ac:chgData name="Bentula, Lasya" userId="S::lasyabentula@my.unt.edu::3de64728-dfe1-4ea6-aa62-7f23f80cfec8" providerId="AD" clId="Web-{263D521A-5CEB-42F8-8A25-09DEE15DD567}" dt="2020-04-22T23:41:54.936" v="1045" actId="20577"/>
          <ac:spMkLst>
            <pc:docMk/>
            <pc:sldMk cId="3908891651" sldId="277"/>
            <ac:spMk id="3" creationId="{502517A0-18E0-4E50-8989-442C27BF25C5}"/>
          </ac:spMkLst>
        </pc:spChg>
        <pc:spChg chg="del">
          <ac:chgData name="Bentula, Lasya" userId="S::lasyabentula@my.unt.edu::3de64728-dfe1-4ea6-aa62-7f23f80cfec8" providerId="AD" clId="Web-{263D521A-5CEB-42F8-8A25-09DEE15DD567}" dt="2020-04-22T23:32:50.018" v="357"/>
          <ac:spMkLst>
            <pc:docMk/>
            <pc:sldMk cId="3908891651" sldId="277"/>
            <ac:spMk id="4" creationId="{52A468EE-05D2-4A7F-8AE0-E4ABF607FECA}"/>
          </ac:spMkLst>
        </pc:spChg>
      </pc:sldChg>
    </pc:docChg>
  </pc:docChgLst>
  <pc:docChgLst>
    <pc:chgData name="Narapareddy, Gnana Mohan Reddy" userId="S::gnanamohanreddynarapareddy@my.unt.edu::908958af-0a28-4198-b739-8c2615cfb488" providerId="AD" clId="Web-{822FC2E4-FC7A-48D6-8A73-AEE231E5FD4C}"/>
    <pc:docChg chg="addSld delSld modSld">
      <pc:chgData name="Narapareddy, Gnana Mohan Reddy" userId="S::gnanamohanreddynarapareddy@my.unt.edu::908958af-0a28-4198-b739-8c2615cfb488" providerId="AD" clId="Web-{822FC2E4-FC7A-48D6-8A73-AEE231E5FD4C}" dt="2020-04-23T03:00:43.818" v="805" actId="20577"/>
      <pc:docMkLst>
        <pc:docMk/>
      </pc:docMkLst>
      <pc:sldChg chg="modSp">
        <pc:chgData name="Narapareddy, Gnana Mohan Reddy" userId="S::gnanamohanreddynarapareddy@my.unt.edu::908958af-0a28-4198-b739-8c2615cfb488" providerId="AD" clId="Web-{822FC2E4-FC7A-48D6-8A73-AEE231E5FD4C}" dt="2020-04-23T03:00:41.724" v="803" actId="20577"/>
        <pc:sldMkLst>
          <pc:docMk/>
          <pc:sldMk cId="1376392985" sldId="282"/>
        </pc:sldMkLst>
        <pc:spChg chg="mod">
          <ac:chgData name="Narapareddy, Gnana Mohan Reddy" userId="S::gnanamohanreddynarapareddy@my.unt.edu::908958af-0a28-4198-b739-8c2615cfb488" providerId="AD" clId="Web-{822FC2E4-FC7A-48D6-8A73-AEE231E5FD4C}" dt="2020-04-23T03:00:41.724" v="803" actId="20577"/>
          <ac:spMkLst>
            <pc:docMk/>
            <pc:sldMk cId="1376392985" sldId="282"/>
            <ac:spMk id="3" creationId="{D4266C03-E52D-4D4A-91F7-E9D58FBD8DBB}"/>
          </ac:spMkLst>
        </pc:spChg>
      </pc:sldChg>
      <pc:sldChg chg="addSp delSp modSp new mod setBg modClrScheme delDesignElem chgLayout">
        <pc:chgData name="Narapareddy, Gnana Mohan Reddy" userId="S::gnanamohanreddynarapareddy@my.unt.edu::908958af-0a28-4198-b739-8c2615cfb488" providerId="AD" clId="Web-{822FC2E4-FC7A-48D6-8A73-AEE231E5FD4C}" dt="2020-04-23T02:48:11.021" v="217" actId="1076"/>
        <pc:sldMkLst>
          <pc:docMk/>
          <pc:sldMk cId="2282216" sldId="283"/>
        </pc:sldMkLst>
        <pc:spChg chg="mod ord">
          <ac:chgData name="Narapareddy, Gnana Mohan Reddy" userId="S::gnanamohanreddynarapareddy@my.unt.edu::908958af-0a28-4198-b739-8c2615cfb488" providerId="AD" clId="Web-{822FC2E4-FC7A-48D6-8A73-AEE231E5FD4C}" dt="2020-04-23T02:44:49.553" v="184"/>
          <ac:spMkLst>
            <pc:docMk/>
            <pc:sldMk cId="2282216" sldId="283"/>
            <ac:spMk id="2" creationId="{80378D4F-A777-4E72-BB47-67A823E8A30F}"/>
          </ac:spMkLst>
        </pc:spChg>
        <pc:spChg chg="mod ord">
          <ac:chgData name="Narapareddy, Gnana Mohan Reddy" userId="S::gnanamohanreddynarapareddy@my.unt.edu::908958af-0a28-4198-b739-8c2615cfb488" providerId="AD" clId="Web-{822FC2E4-FC7A-48D6-8A73-AEE231E5FD4C}" dt="2020-04-23T02:48:11.021" v="217" actId="1076"/>
          <ac:spMkLst>
            <pc:docMk/>
            <pc:sldMk cId="2282216" sldId="283"/>
            <ac:spMk id="3" creationId="{FF8A2B68-8583-4E38-B80E-F95D7DCB4A44}"/>
          </ac:spMkLst>
        </pc:spChg>
        <pc:spChg chg="mod ord">
          <ac:chgData name="Narapareddy, Gnana Mohan Reddy" userId="S::gnanamohanreddynarapareddy@my.unt.edu::908958af-0a28-4198-b739-8c2615cfb488" providerId="AD" clId="Web-{822FC2E4-FC7A-48D6-8A73-AEE231E5FD4C}" dt="2020-04-23T02:47:58.740" v="215" actId="20577"/>
          <ac:spMkLst>
            <pc:docMk/>
            <pc:sldMk cId="2282216" sldId="283"/>
            <ac:spMk id="4" creationId="{72EE18F3-C1AE-4A0D-BF39-1BE57B2C8B76}"/>
          </ac:spMkLst>
        </pc:spChg>
        <pc:spChg chg="add del mod ord">
          <ac:chgData name="Narapareddy, Gnana Mohan Reddy" userId="S::gnanamohanreddynarapareddy@my.unt.edu::908958af-0a28-4198-b739-8c2615cfb488" providerId="AD" clId="Web-{822FC2E4-FC7A-48D6-8A73-AEE231E5FD4C}" dt="2020-04-23T02:44:45.818" v="183"/>
          <ac:spMkLst>
            <pc:docMk/>
            <pc:sldMk cId="2282216" sldId="283"/>
            <ac:spMk id="5" creationId="{65632D25-D8F8-49EC-AD20-93577BC1BCCE}"/>
          </ac:spMkLst>
        </pc:spChg>
        <pc:spChg chg="add del">
          <ac:chgData name="Narapareddy, Gnana Mohan Reddy" userId="S::gnanamohanreddynarapareddy@my.unt.edu::908958af-0a28-4198-b739-8c2615cfb488" providerId="AD" clId="Web-{822FC2E4-FC7A-48D6-8A73-AEE231E5FD4C}" dt="2020-04-23T02:39:55.912" v="139"/>
          <ac:spMkLst>
            <pc:docMk/>
            <pc:sldMk cId="2282216" sldId="283"/>
            <ac:spMk id="6" creationId="{E35A04CF-97D4-4FF7-B359-C546B1F62E54}"/>
          </ac:spMkLst>
        </pc:spChg>
        <pc:spChg chg="add del">
          <ac:chgData name="Narapareddy, Gnana Mohan Reddy" userId="S::gnanamohanreddynarapareddy@my.unt.edu::908958af-0a28-4198-b739-8c2615cfb488" providerId="AD" clId="Web-{822FC2E4-FC7A-48D6-8A73-AEE231E5FD4C}" dt="2020-04-23T02:39:55.912" v="139"/>
          <ac:spMkLst>
            <pc:docMk/>
            <pc:sldMk cId="2282216" sldId="283"/>
            <ac:spMk id="7" creationId="{1DE7243B-5109-444B-8FAF-7437C66BC0E9}"/>
          </ac:spMkLst>
        </pc:spChg>
        <pc:spChg chg="add del">
          <ac:chgData name="Narapareddy, Gnana Mohan Reddy" userId="S::gnanamohanreddynarapareddy@my.unt.edu::908958af-0a28-4198-b739-8c2615cfb488" providerId="AD" clId="Web-{822FC2E4-FC7A-48D6-8A73-AEE231E5FD4C}" dt="2020-04-23T02:40:09.240" v="141"/>
          <ac:spMkLst>
            <pc:docMk/>
            <pc:sldMk cId="2282216" sldId="283"/>
            <ac:spMk id="8" creationId="{9F7D788E-2C1B-4EF4-8719-12613771FF98}"/>
          </ac:spMkLst>
        </pc:spChg>
        <pc:spChg chg="add del">
          <ac:chgData name="Narapareddy, Gnana Mohan Reddy" userId="S::gnanamohanreddynarapareddy@my.unt.edu::908958af-0a28-4198-b739-8c2615cfb488" providerId="AD" clId="Web-{822FC2E4-FC7A-48D6-8A73-AEE231E5FD4C}" dt="2020-04-23T02:39:48.959" v="137"/>
          <ac:spMkLst>
            <pc:docMk/>
            <pc:sldMk cId="2282216" sldId="283"/>
            <ac:spMk id="9" creationId="{4C608BEB-860E-4094-8511-78603564A75E}"/>
          </ac:spMkLst>
        </pc:spChg>
        <pc:spChg chg="add del">
          <ac:chgData name="Narapareddy, Gnana Mohan Reddy" userId="S::gnanamohanreddynarapareddy@my.unt.edu::908958af-0a28-4198-b739-8c2615cfb488" providerId="AD" clId="Web-{822FC2E4-FC7A-48D6-8A73-AEE231E5FD4C}" dt="2020-04-23T02:40:09.240" v="141"/>
          <ac:spMkLst>
            <pc:docMk/>
            <pc:sldMk cId="2282216" sldId="283"/>
            <ac:spMk id="10" creationId="{7C54E824-C0F4-480B-BC88-689F50C45FBD}"/>
          </ac:spMkLst>
        </pc:spChg>
        <pc:spChg chg="add del">
          <ac:chgData name="Narapareddy, Gnana Mohan Reddy" userId="S::gnanamohanreddynarapareddy@my.unt.edu::908958af-0a28-4198-b739-8c2615cfb488" providerId="AD" clId="Web-{822FC2E4-FC7A-48D6-8A73-AEE231E5FD4C}" dt="2020-04-23T02:40:09.240" v="141"/>
          <ac:spMkLst>
            <pc:docMk/>
            <pc:sldMk cId="2282216" sldId="283"/>
            <ac:spMk id="12" creationId="{58DEA6A1-FC5C-4E6E-BBBF-7E472949B394}"/>
          </ac:spMkLst>
        </pc:spChg>
        <pc:spChg chg="add del">
          <ac:chgData name="Narapareddy, Gnana Mohan Reddy" userId="S::gnanamohanreddynarapareddy@my.unt.edu::908958af-0a28-4198-b739-8c2615cfb488" providerId="AD" clId="Web-{822FC2E4-FC7A-48D6-8A73-AEE231E5FD4C}" dt="2020-04-23T02:39:55.912" v="139"/>
          <ac:spMkLst>
            <pc:docMk/>
            <pc:sldMk cId="2282216" sldId="283"/>
            <ac:spMk id="13" creationId="{4C5D6221-DA7B-4611-AA26-7D8E349FDE96}"/>
          </ac:spMkLst>
        </pc:spChg>
        <pc:spChg chg="add del">
          <ac:chgData name="Narapareddy, Gnana Mohan Reddy" userId="S::gnanamohanreddynarapareddy@my.unt.edu::908958af-0a28-4198-b739-8c2615cfb488" providerId="AD" clId="Web-{822FC2E4-FC7A-48D6-8A73-AEE231E5FD4C}" dt="2020-04-23T02:40:10.193" v="143"/>
          <ac:spMkLst>
            <pc:docMk/>
            <pc:sldMk cId="2282216" sldId="283"/>
            <ac:spMk id="14" creationId="{E35A04CF-97D4-4FF7-B359-C546B1F62E54}"/>
          </ac:spMkLst>
        </pc:spChg>
        <pc:spChg chg="add del">
          <ac:chgData name="Narapareddy, Gnana Mohan Reddy" userId="S::gnanamohanreddynarapareddy@my.unt.edu::908958af-0a28-4198-b739-8c2615cfb488" providerId="AD" clId="Web-{822FC2E4-FC7A-48D6-8A73-AEE231E5FD4C}" dt="2020-04-23T02:40:09.240" v="141"/>
          <ac:spMkLst>
            <pc:docMk/>
            <pc:sldMk cId="2282216" sldId="283"/>
            <ac:spMk id="15" creationId="{96AAAC3B-1954-46B7-BBAC-27DFF5B5295F}"/>
          </ac:spMkLst>
        </pc:spChg>
        <pc:spChg chg="add del">
          <ac:chgData name="Narapareddy, Gnana Mohan Reddy" userId="S::gnanamohanreddynarapareddy@my.unt.edu::908958af-0a28-4198-b739-8c2615cfb488" providerId="AD" clId="Web-{822FC2E4-FC7A-48D6-8A73-AEE231E5FD4C}" dt="2020-04-23T02:40:10.193" v="143"/>
          <ac:spMkLst>
            <pc:docMk/>
            <pc:sldMk cId="2282216" sldId="283"/>
            <ac:spMk id="16" creationId="{1DE7243B-5109-444B-8FAF-7437C66BC0E9}"/>
          </ac:spMkLst>
        </pc:spChg>
        <pc:spChg chg="add del">
          <ac:chgData name="Narapareddy, Gnana Mohan Reddy" userId="S::gnanamohanreddynarapareddy@my.unt.edu::908958af-0a28-4198-b739-8c2615cfb488" providerId="AD" clId="Web-{822FC2E4-FC7A-48D6-8A73-AEE231E5FD4C}" dt="2020-04-23T02:40:09.240" v="141"/>
          <ac:spMkLst>
            <pc:docMk/>
            <pc:sldMk cId="2282216" sldId="283"/>
            <ac:spMk id="17" creationId="{A5AD6500-BB62-4AAC-9D2F-C10DDC90CBB1}"/>
          </ac:spMkLst>
        </pc:spChg>
        <pc:spChg chg="add del">
          <ac:chgData name="Narapareddy, Gnana Mohan Reddy" userId="S::gnanamohanreddynarapareddy@my.unt.edu::908958af-0a28-4198-b739-8c2615cfb488" providerId="AD" clId="Web-{822FC2E4-FC7A-48D6-8A73-AEE231E5FD4C}" dt="2020-04-23T02:40:10.193" v="143"/>
          <ac:spMkLst>
            <pc:docMk/>
            <pc:sldMk cId="2282216" sldId="283"/>
            <ac:spMk id="18" creationId="{4C5D6221-DA7B-4611-AA26-7D8E349FDE96}"/>
          </ac:spMkLst>
        </pc:spChg>
        <pc:spChg chg="add del">
          <ac:chgData name="Narapareddy, Gnana Mohan Reddy" userId="S::gnanamohanreddynarapareddy@my.unt.edu::908958af-0a28-4198-b739-8c2615cfb488" providerId="AD" clId="Web-{822FC2E4-FC7A-48D6-8A73-AEE231E5FD4C}" dt="2020-04-23T02:44:05.037" v="179"/>
          <ac:spMkLst>
            <pc:docMk/>
            <pc:sldMk cId="2282216" sldId="283"/>
            <ac:spMk id="19" creationId="{4C608BEB-860E-4094-8511-78603564A75E}"/>
          </ac:spMkLst>
        </pc:spChg>
        <pc:spChg chg="add del mod ord">
          <ac:chgData name="Narapareddy, Gnana Mohan Reddy" userId="S::gnanamohanreddynarapareddy@my.unt.edu::908958af-0a28-4198-b739-8c2615cfb488" providerId="AD" clId="Web-{822FC2E4-FC7A-48D6-8A73-AEE231E5FD4C}" dt="2020-04-23T02:44:45.818" v="183"/>
          <ac:spMkLst>
            <pc:docMk/>
            <pc:sldMk cId="2282216" sldId="283"/>
            <ac:spMk id="21" creationId="{2C716024-0D66-479E-9F58-63F4A1B0D7FA}"/>
          </ac:spMkLst>
        </pc:spChg>
        <pc:spChg chg="add">
          <ac:chgData name="Narapareddy, Gnana Mohan Reddy" userId="S::gnanamohanreddynarapareddy@my.unt.edu::908958af-0a28-4198-b739-8c2615cfb488" providerId="AD" clId="Web-{822FC2E4-FC7A-48D6-8A73-AEE231E5FD4C}" dt="2020-04-23T02:44:49.553" v="184"/>
          <ac:spMkLst>
            <pc:docMk/>
            <pc:sldMk cId="2282216" sldId="283"/>
            <ac:spMk id="22" creationId="{E35A04CF-97D4-4FF7-B359-C546B1F62E54}"/>
          </ac:spMkLst>
        </pc:spChg>
        <pc:spChg chg="add">
          <ac:chgData name="Narapareddy, Gnana Mohan Reddy" userId="S::gnanamohanreddynarapareddy@my.unt.edu::908958af-0a28-4198-b739-8c2615cfb488" providerId="AD" clId="Web-{822FC2E4-FC7A-48D6-8A73-AEE231E5FD4C}" dt="2020-04-23T02:44:49.553" v="184"/>
          <ac:spMkLst>
            <pc:docMk/>
            <pc:sldMk cId="2282216" sldId="283"/>
            <ac:spMk id="23" creationId="{1DE7243B-5109-444B-8FAF-7437C66BC0E9}"/>
          </ac:spMkLst>
        </pc:spChg>
        <pc:spChg chg="add">
          <ac:chgData name="Narapareddy, Gnana Mohan Reddy" userId="S::gnanamohanreddynarapareddy@my.unt.edu::908958af-0a28-4198-b739-8c2615cfb488" providerId="AD" clId="Web-{822FC2E4-FC7A-48D6-8A73-AEE231E5FD4C}" dt="2020-04-23T02:44:49.553" v="184"/>
          <ac:spMkLst>
            <pc:docMk/>
            <pc:sldMk cId="2282216" sldId="283"/>
            <ac:spMk id="24" creationId="{4C5D6221-DA7B-4611-AA26-7D8E349FDE96}"/>
          </ac:spMkLst>
        </pc:spChg>
        <pc:spChg chg="add del">
          <ac:chgData name="Narapareddy, Gnana Mohan Reddy" userId="S::gnanamohanreddynarapareddy@my.unt.edu::908958af-0a28-4198-b739-8c2615cfb488" providerId="AD" clId="Web-{822FC2E4-FC7A-48D6-8A73-AEE231E5FD4C}" dt="2020-04-23T02:44:32.100" v="182"/>
          <ac:spMkLst>
            <pc:docMk/>
            <pc:sldMk cId="2282216" sldId="283"/>
            <ac:spMk id="25" creationId="{4C608BEB-860E-4094-8511-78603564A75E}"/>
          </ac:spMkLst>
        </pc:spChg>
        <pc:cxnChg chg="add del">
          <ac:chgData name="Narapareddy, Gnana Mohan Reddy" userId="S::gnanamohanreddynarapareddy@my.unt.edu::908958af-0a28-4198-b739-8c2615cfb488" providerId="AD" clId="Web-{822FC2E4-FC7A-48D6-8A73-AEE231E5FD4C}" dt="2020-04-23T02:39:48.959" v="137"/>
          <ac:cxnSpMkLst>
            <pc:docMk/>
            <pc:sldMk cId="2282216" sldId="283"/>
            <ac:cxnSpMk id="11" creationId="{1F16A8D4-FE87-4604-88B2-394B5D1EB437}"/>
          </ac:cxnSpMkLst>
        </pc:cxnChg>
        <pc:cxnChg chg="add del">
          <ac:chgData name="Narapareddy, Gnana Mohan Reddy" userId="S::gnanamohanreddynarapareddy@my.unt.edu::908958af-0a28-4198-b739-8c2615cfb488" providerId="AD" clId="Web-{822FC2E4-FC7A-48D6-8A73-AEE231E5FD4C}" dt="2020-04-23T02:44:05.037" v="179"/>
          <ac:cxnSpMkLst>
            <pc:docMk/>
            <pc:sldMk cId="2282216" sldId="283"/>
            <ac:cxnSpMk id="20" creationId="{1F16A8D4-FE87-4604-88B2-394B5D1EB437}"/>
          </ac:cxnSpMkLst>
        </pc:cxnChg>
        <pc:cxnChg chg="add del">
          <ac:chgData name="Narapareddy, Gnana Mohan Reddy" userId="S::gnanamohanreddynarapareddy@my.unt.edu::908958af-0a28-4198-b739-8c2615cfb488" providerId="AD" clId="Web-{822FC2E4-FC7A-48D6-8A73-AEE231E5FD4C}" dt="2020-04-23T02:44:32.100" v="182"/>
          <ac:cxnSpMkLst>
            <pc:docMk/>
            <pc:sldMk cId="2282216" sldId="283"/>
            <ac:cxnSpMk id="27" creationId="{1F16A8D4-FE87-4604-88B2-394B5D1EB437}"/>
          </ac:cxnSpMkLst>
        </pc:cxnChg>
      </pc:sldChg>
      <pc:sldChg chg="modSp new del">
        <pc:chgData name="Narapareddy, Gnana Mohan Reddy" userId="S::gnanamohanreddynarapareddy@my.unt.edu::908958af-0a28-4198-b739-8c2615cfb488" providerId="AD" clId="Web-{822FC2E4-FC7A-48D6-8A73-AEE231E5FD4C}" dt="2020-04-23T02:38:42.600" v="118"/>
        <pc:sldMkLst>
          <pc:docMk/>
          <pc:sldMk cId="3471796701" sldId="283"/>
        </pc:sldMkLst>
        <pc:spChg chg="mod">
          <ac:chgData name="Narapareddy, Gnana Mohan Reddy" userId="S::gnanamohanreddynarapareddy@my.unt.edu::908958af-0a28-4198-b739-8c2615cfb488" providerId="AD" clId="Web-{822FC2E4-FC7A-48D6-8A73-AEE231E5FD4C}" dt="2020-04-23T02:37:58.459" v="111" actId="20577"/>
          <ac:spMkLst>
            <pc:docMk/>
            <pc:sldMk cId="3471796701" sldId="283"/>
            <ac:spMk id="2" creationId="{A3C107C1-DA70-4196-AF78-B8BF816CE613}"/>
          </ac:spMkLst>
        </pc:spChg>
        <pc:spChg chg="mod">
          <ac:chgData name="Narapareddy, Gnana Mohan Reddy" userId="S::gnanamohanreddynarapareddy@my.unt.edu::908958af-0a28-4198-b739-8c2615cfb488" providerId="AD" clId="Web-{822FC2E4-FC7A-48D6-8A73-AEE231E5FD4C}" dt="2020-04-23T02:38:01.740" v="116" actId="20577"/>
          <ac:spMkLst>
            <pc:docMk/>
            <pc:sldMk cId="3471796701" sldId="283"/>
            <ac:spMk id="3" creationId="{11393A19-2E14-4F38-8CF8-7B5E9B1465B2}"/>
          </ac:spMkLst>
        </pc:spChg>
      </pc:sldChg>
    </pc:docChg>
  </pc:docChgLst>
  <pc:docChgLst>
    <pc:chgData name="Samanu, Ashritha Reddy" userId="S::ashrithareddysamanu@my.unt.edu::317c5862-fe51-4390-8c4c-824549b8293c" providerId="AD" clId="Web-{4C092711-CFC4-4763-BFEB-A8DBEC5A5A7D}"/>
    <pc:docChg chg="addSld delSld modSld">
      <pc:chgData name="Samanu, Ashritha Reddy" userId="S::ashrithareddysamanu@my.unt.edu::317c5862-fe51-4390-8c4c-824549b8293c" providerId="AD" clId="Web-{4C092711-CFC4-4763-BFEB-A8DBEC5A5A7D}" dt="2020-04-22T22:38:32.651" v="719"/>
      <pc:docMkLst>
        <pc:docMk/>
      </pc:docMkLst>
      <pc:sldChg chg="addSp delSp modSp">
        <pc:chgData name="Samanu, Ashritha Reddy" userId="S::ashrithareddysamanu@my.unt.edu::317c5862-fe51-4390-8c4c-824549b8293c" providerId="AD" clId="Web-{4C092711-CFC4-4763-BFEB-A8DBEC5A5A7D}" dt="2020-04-22T20:59:35.740" v="252" actId="1076"/>
        <pc:sldMkLst>
          <pc:docMk/>
          <pc:sldMk cId="4123648765" sldId="259"/>
        </pc:sldMkLst>
        <pc:spChg chg="mod">
          <ac:chgData name="Samanu, Ashritha Reddy" userId="S::ashrithareddysamanu@my.unt.edu::317c5862-fe51-4390-8c4c-824549b8293c" providerId="AD" clId="Web-{4C092711-CFC4-4763-BFEB-A8DBEC5A5A7D}" dt="2020-04-22T20:59:35.740" v="252" actId="1076"/>
          <ac:spMkLst>
            <pc:docMk/>
            <pc:sldMk cId="4123648765" sldId="259"/>
            <ac:spMk id="2" creationId="{931EBEAF-02B5-4C0E-82A8-266EF9F6FFD1}"/>
          </ac:spMkLst>
        </pc:spChg>
        <pc:spChg chg="del mod">
          <ac:chgData name="Samanu, Ashritha Reddy" userId="S::ashrithareddysamanu@my.unt.edu::317c5862-fe51-4390-8c4c-824549b8293c" providerId="AD" clId="Web-{4C092711-CFC4-4763-BFEB-A8DBEC5A5A7D}" dt="2020-04-22T19:13:53.079" v="4"/>
          <ac:spMkLst>
            <pc:docMk/>
            <pc:sldMk cId="4123648765" sldId="259"/>
            <ac:spMk id="4" creationId="{E112AB84-7327-464C-99DA-CCA270BE16E1}"/>
          </ac:spMkLst>
        </pc:spChg>
        <pc:picChg chg="add del mod">
          <ac:chgData name="Samanu, Ashritha Reddy" userId="S::ashrithareddysamanu@my.unt.edu::317c5862-fe51-4390-8c4c-824549b8293c" providerId="AD" clId="Web-{4C092711-CFC4-4763-BFEB-A8DBEC5A5A7D}" dt="2020-04-22T19:14:35.938" v="10"/>
          <ac:picMkLst>
            <pc:docMk/>
            <pc:sldMk cId="4123648765" sldId="259"/>
            <ac:picMk id="3" creationId="{49971A22-8A52-4EB4-BD75-ADEA9B2FE5BB}"/>
          </ac:picMkLst>
        </pc:picChg>
        <pc:picChg chg="mod">
          <ac:chgData name="Samanu, Ashritha Reddy" userId="S::ashrithareddysamanu@my.unt.edu::317c5862-fe51-4390-8c4c-824549b8293c" providerId="AD" clId="Web-{4C092711-CFC4-4763-BFEB-A8DBEC5A5A7D}" dt="2020-04-22T20:58:50.835" v="246" actId="14100"/>
          <ac:picMkLst>
            <pc:docMk/>
            <pc:sldMk cId="4123648765" sldId="259"/>
            <ac:picMk id="5" creationId="{77111C72-64B0-422F-AEEA-4F8E26E08679}"/>
          </ac:picMkLst>
        </pc:picChg>
        <pc:picChg chg="add del mod">
          <ac:chgData name="Samanu, Ashritha Reddy" userId="S::ashrithareddysamanu@my.unt.edu::317c5862-fe51-4390-8c4c-824549b8293c" providerId="AD" clId="Web-{4C092711-CFC4-4763-BFEB-A8DBEC5A5A7D}" dt="2020-04-22T19:15:34.079" v="13"/>
          <ac:picMkLst>
            <pc:docMk/>
            <pc:sldMk cId="4123648765" sldId="259"/>
            <ac:picMk id="6" creationId="{86B488F3-D155-46BF-9F65-3C1F9F66161E}"/>
          </ac:picMkLst>
        </pc:picChg>
      </pc:sldChg>
      <pc:sldChg chg="addSp delSp modSp del mod setBg">
        <pc:chgData name="Samanu, Ashritha Reddy" userId="S::ashrithareddysamanu@my.unt.edu::317c5862-fe51-4390-8c4c-824549b8293c" providerId="AD" clId="Web-{4C092711-CFC4-4763-BFEB-A8DBEC5A5A7D}" dt="2020-04-22T20:27:21.231" v="29"/>
        <pc:sldMkLst>
          <pc:docMk/>
          <pc:sldMk cId="3368386771" sldId="260"/>
        </pc:sldMkLst>
        <pc:spChg chg="add">
          <ac:chgData name="Samanu, Ashritha Reddy" userId="S::ashrithareddysamanu@my.unt.edu::317c5862-fe51-4390-8c4c-824549b8293c" providerId="AD" clId="Web-{4C092711-CFC4-4763-BFEB-A8DBEC5A5A7D}" dt="2020-04-22T20:24:03.343" v="25"/>
          <ac:spMkLst>
            <pc:docMk/>
            <pc:sldMk cId="3368386771" sldId="260"/>
            <ac:spMk id="4" creationId="{F3060C83-F051-4F0E-ABAD-AA0DFC48B218}"/>
          </ac:spMkLst>
        </pc:spChg>
        <pc:spChg chg="add">
          <ac:chgData name="Samanu, Ashritha Reddy" userId="S::ashrithareddysamanu@my.unt.edu::317c5862-fe51-4390-8c4c-824549b8293c" providerId="AD" clId="Web-{4C092711-CFC4-4763-BFEB-A8DBEC5A5A7D}" dt="2020-04-22T20:24:03.343" v="25"/>
          <ac:spMkLst>
            <pc:docMk/>
            <pc:sldMk cId="3368386771" sldId="260"/>
            <ac:spMk id="5" creationId="{83C98ABE-055B-441F-B07E-44F97F083C39}"/>
          </ac:spMkLst>
        </pc:spChg>
        <pc:spChg chg="add del">
          <ac:chgData name="Samanu, Ashritha Reddy" userId="S::ashrithareddysamanu@my.unt.edu::317c5862-fe51-4390-8c4c-824549b8293c" providerId="AD" clId="Web-{4C092711-CFC4-4763-BFEB-A8DBEC5A5A7D}" dt="2020-04-22T20:23:56.046" v="18"/>
          <ac:spMkLst>
            <pc:docMk/>
            <pc:sldMk cId="3368386771" sldId="260"/>
            <ac:spMk id="7" creationId="{A2509F26-B5DC-4BA7-B476-4CB044237A2E}"/>
          </ac:spMkLst>
        </pc:spChg>
        <pc:spChg chg="add del">
          <ac:chgData name="Samanu, Ashritha Reddy" userId="S::ashrithareddysamanu@my.unt.edu::317c5862-fe51-4390-8c4c-824549b8293c" providerId="AD" clId="Web-{4C092711-CFC4-4763-BFEB-A8DBEC5A5A7D}" dt="2020-04-22T20:23:56.046" v="18"/>
          <ac:spMkLst>
            <pc:docMk/>
            <pc:sldMk cId="3368386771" sldId="260"/>
            <ac:spMk id="9" creationId="{DB103EB1-B135-4526-B883-33228FC27FF1}"/>
          </ac:spMkLst>
        </pc:spChg>
        <pc:spChg chg="add">
          <ac:chgData name="Samanu, Ashritha Reddy" userId="S::ashrithareddysamanu@my.unt.edu::317c5862-fe51-4390-8c4c-824549b8293c" providerId="AD" clId="Web-{4C092711-CFC4-4763-BFEB-A8DBEC5A5A7D}" dt="2020-04-22T20:24:03.343" v="25"/>
          <ac:spMkLst>
            <pc:docMk/>
            <pc:sldMk cId="3368386771" sldId="260"/>
            <ac:spMk id="11" creationId="{29FDB030-9B49-4CED-8CCD-4D99382388AC}"/>
          </ac:spMkLst>
        </pc:spChg>
        <pc:spChg chg="add">
          <ac:chgData name="Samanu, Ashritha Reddy" userId="S::ashrithareddysamanu@my.unt.edu::317c5862-fe51-4390-8c4c-824549b8293c" providerId="AD" clId="Web-{4C092711-CFC4-4763-BFEB-A8DBEC5A5A7D}" dt="2020-04-22T20:24:03.343" v="25"/>
          <ac:spMkLst>
            <pc:docMk/>
            <pc:sldMk cId="3368386771" sldId="260"/>
            <ac:spMk id="13" creationId="{3783CA14-24A1-485C-8B30-D6A5D87987AD}"/>
          </ac:spMkLst>
        </pc:spChg>
        <pc:spChg chg="add">
          <ac:chgData name="Samanu, Ashritha Reddy" userId="S::ashrithareddysamanu@my.unt.edu::317c5862-fe51-4390-8c4c-824549b8293c" providerId="AD" clId="Web-{4C092711-CFC4-4763-BFEB-A8DBEC5A5A7D}" dt="2020-04-22T20:24:03.343" v="25"/>
          <ac:spMkLst>
            <pc:docMk/>
            <pc:sldMk cId="3368386771" sldId="260"/>
            <ac:spMk id="15" creationId="{9A97C86A-04D6-40F7-AE84-31AB43E6A846}"/>
          </ac:spMkLst>
        </pc:spChg>
        <pc:spChg chg="add">
          <ac:chgData name="Samanu, Ashritha Reddy" userId="S::ashrithareddysamanu@my.unt.edu::317c5862-fe51-4390-8c4c-824549b8293c" providerId="AD" clId="Web-{4C092711-CFC4-4763-BFEB-A8DBEC5A5A7D}" dt="2020-04-22T20:24:03.343" v="25"/>
          <ac:spMkLst>
            <pc:docMk/>
            <pc:sldMk cId="3368386771" sldId="260"/>
            <ac:spMk id="17" creationId="{FF9F2414-84E8-453E-B1F3-389FDE8192D9}"/>
          </ac:spMkLst>
        </pc:spChg>
        <pc:spChg chg="add">
          <ac:chgData name="Samanu, Ashritha Reddy" userId="S::ashrithareddysamanu@my.unt.edu::317c5862-fe51-4390-8c4c-824549b8293c" providerId="AD" clId="Web-{4C092711-CFC4-4763-BFEB-A8DBEC5A5A7D}" dt="2020-04-22T20:24:03.343" v="25"/>
          <ac:spMkLst>
            <pc:docMk/>
            <pc:sldMk cId="3368386771" sldId="260"/>
            <ac:spMk id="19" creationId="{3ECA69A1-7536-43AC-85EF-C7106179F5ED}"/>
          </ac:spMkLst>
        </pc:spChg>
        <pc:picChg chg="add mod">
          <ac:chgData name="Samanu, Ashritha Reddy" userId="S::ashrithareddysamanu@my.unt.edu::317c5862-fe51-4390-8c4c-824549b8293c" providerId="AD" clId="Web-{4C092711-CFC4-4763-BFEB-A8DBEC5A5A7D}" dt="2020-04-22T20:24:03.343" v="25"/>
          <ac:picMkLst>
            <pc:docMk/>
            <pc:sldMk cId="3368386771" sldId="260"/>
            <ac:picMk id="2" creationId="{EBDC911F-6FAD-48F0-A9CB-BD3A1FA464F2}"/>
          </ac:picMkLst>
        </pc:picChg>
      </pc:sldChg>
      <pc:sldChg chg="addSp delSp modSp new del mod setBg">
        <pc:chgData name="Samanu, Ashritha Reddy" userId="S::ashrithareddysamanu@my.unt.edu::317c5862-fe51-4390-8c4c-824549b8293c" providerId="AD" clId="Web-{4C092711-CFC4-4763-BFEB-A8DBEC5A5A7D}" dt="2020-04-22T20:46:30.421" v="215"/>
        <pc:sldMkLst>
          <pc:docMk/>
          <pc:sldMk cId="3554973318" sldId="260"/>
        </pc:sldMkLst>
        <pc:spChg chg="add del">
          <ac:chgData name="Samanu, Ashritha Reddy" userId="S::ashrithareddysamanu@my.unt.edu::317c5862-fe51-4390-8c4c-824549b8293c" providerId="AD" clId="Web-{4C092711-CFC4-4763-BFEB-A8DBEC5A5A7D}" dt="2020-04-22T20:31:10.182" v="49"/>
          <ac:spMkLst>
            <pc:docMk/>
            <pc:sldMk cId="3554973318" sldId="260"/>
            <ac:spMk id="5" creationId="{57845966-6EFC-468A-9CC7-BAB4B95854E7}"/>
          </ac:spMkLst>
        </pc:spChg>
        <pc:spChg chg="add del">
          <ac:chgData name="Samanu, Ashritha Reddy" userId="S::ashrithareddysamanu@my.unt.edu::317c5862-fe51-4390-8c4c-824549b8293c" providerId="AD" clId="Web-{4C092711-CFC4-4763-BFEB-A8DBEC5A5A7D}" dt="2020-04-22T20:29:14.839" v="38"/>
          <ac:spMkLst>
            <pc:docMk/>
            <pc:sldMk cId="3554973318" sldId="260"/>
            <ac:spMk id="7" creationId="{57845966-6EFC-468A-9CC7-BAB4B95854E7}"/>
          </ac:spMkLst>
        </pc:spChg>
        <pc:spChg chg="add del">
          <ac:chgData name="Samanu, Ashritha Reddy" userId="S::ashrithareddysamanu@my.unt.edu::317c5862-fe51-4390-8c4c-824549b8293c" providerId="AD" clId="Web-{4C092711-CFC4-4763-BFEB-A8DBEC5A5A7D}" dt="2020-04-22T20:31:10.182" v="49"/>
          <ac:spMkLst>
            <pc:docMk/>
            <pc:sldMk cId="3554973318" sldId="260"/>
            <ac:spMk id="8" creationId="{ADAD1991-FFD1-4E94-ABAB-7560D33008E4}"/>
          </ac:spMkLst>
        </pc:spChg>
        <pc:spChg chg="add del">
          <ac:chgData name="Samanu, Ashritha Reddy" userId="S::ashrithareddysamanu@my.unt.edu::317c5862-fe51-4390-8c4c-824549b8293c" providerId="AD" clId="Web-{4C092711-CFC4-4763-BFEB-A8DBEC5A5A7D}" dt="2020-04-22T20:31:12.447" v="51"/>
          <ac:spMkLst>
            <pc:docMk/>
            <pc:sldMk cId="3554973318" sldId="260"/>
            <ac:spMk id="10" creationId="{F3060C83-F051-4F0E-ABAD-AA0DFC48B218}"/>
          </ac:spMkLst>
        </pc:spChg>
        <pc:spChg chg="add del">
          <ac:chgData name="Samanu, Ashritha Reddy" userId="S::ashrithareddysamanu@my.unt.edu::317c5862-fe51-4390-8c4c-824549b8293c" providerId="AD" clId="Web-{4C092711-CFC4-4763-BFEB-A8DBEC5A5A7D}" dt="2020-04-22T20:29:14.839" v="38"/>
          <ac:spMkLst>
            <pc:docMk/>
            <pc:sldMk cId="3554973318" sldId="260"/>
            <ac:spMk id="11" creationId="{ADAD1991-FFD1-4E94-ABAB-7560D33008E4}"/>
          </ac:spMkLst>
        </pc:spChg>
        <pc:spChg chg="add del">
          <ac:chgData name="Samanu, Ashritha Reddy" userId="S::ashrithareddysamanu@my.unt.edu::317c5862-fe51-4390-8c4c-824549b8293c" providerId="AD" clId="Web-{4C092711-CFC4-4763-BFEB-A8DBEC5A5A7D}" dt="2020-04-22T20:31:12.447" v="51"/>
          <ac:spMkLst>
            <pc:docMk/>
            <pc:sldMk cId="3554973318" sldId="260"/>
            <ac:spMk id="12" creationId="{83C98ABE-055B-441F-B07E-44F97F083C39}"/>
          </ac:spMkLst>
        </pc:spChg>
        <pc:spChg chg="add del">
          <ac:chgData name="Samanu, Ashritha Reddy" userId="S::ashrithareddysamanu@my.unt.edu::317c5862-fe51-4390-8c4c-824549b8293c" providerId="AD" clId="Web-{4C092711-CFC4-4763-BFEB-A8DBEC5A5A7D}" dt="2020-04-22T20:31:12.447" v="51"/>
          <ac:spMkLst>
            <pc:docMk/>
            <pc:sldMk cId="3554973318" sldId="260"/>
            <ac:spMk id="13" creationId="{3783CA14-24A1-485C-8B30-D6A5D87987AD}"/>
          </ac:spMkLst>
        </pc:spChg>
        <pc:spChg chg="add del">
          <ac:chgData name="Samanu, Ashritha Reddy" userId="S::ashrithareddysamanu@my.unt.edu::317c5862-fe51-4390-8c4c-824549b8293c" providerId="AD" clId="Web-{4C092711-CFC4-4763-BFEB-A8DBEC5A5A7D}" dt="2020-04-22T20:31:12.447" v="51"/>
          <ac:spMkLst>
            <pc:docMk/>
            <pc:sldMk cId="3554973318" sldId="260"/>
            <ac:spMk id="14" creationId="{29FDB030-9B49-4CED-8CCD-4D99382388AC}"/>
          </ac:spMkLst>
        </pc:spChg>
        <pc:spChg chg="add del">
          <ac:chgData name="Samanu, Ashritha Reddy" userId="S::ashrithareddysamanu@my.unt.edu::317c5862-fe51-4390-8c4c-824549b8293c" providerId="AD" clId="Web-{4C092711-CFC4-4763-BFEB-A8DBEC5A5A7D}" dt="2020-04-22T20:31:12.447" v="51"/>
          <ac:spMkLst>
            <pc:docMk/>
            <pc:sldMk cId="3554973318" sldId="260"/>
            <ac:spMk id="15" creationId="{9A97C86A-04D6-40F7-AE84-31AB43E6A846}"/>
          </ac:spMkLst>
        </pc:spChg>
        <pc:spChg chg="add del">
          <ac:chgData name="Samanu, Ashritha Reddy" userId="S::ashrithareddysamanu@my.unt.edu::317c5862-fe51-4390-8c4c-824549b8293c" providerId="AD" clId="Web-{4C092711-CFC4-4763-BFEB-A8DBEC5A5A7D}" dt="2020-04-22T20:31:12.447" v="51"/>
          <ac:spMkLst>
            <pc:docMk/>
            <pc:sldMk cId="3554973318" sldId="260"/>
            <ac:spMk id="17" creationId="{FF9F2414-84E8-453E-B1F3-389FDE8192D9}"/>
          </ac:spMkLst>
        </pc:spChg>
        <pc:spChg chg="add del">
          <ac:chgData name="Samanu, Ashritha Reddy" userId="S::ashrithareddysamanu@my.unt.edu::317c5862-fe51-4390-8c4c-824549b8293c" providerId="AD" clId="Web-{4C092711-CFC4-4763-BFEB-A8DBEC5A5A7D}" dt="2020-04-22T20:31:12.447" v="51"/>
          <ac:spMkLst>
            <pc:docMk/>
            <pc:sldMk cId="3554973318" sldId="260"/>
            <ac:spMk id="19" creationId="{3ECA69A1-7536-43AC-85EF-C7106179F5ED}"/>
          </ac:spMkLst>
        </pc:spChg>
        <pc:picChg chg="add del mod">
          <ac:chgData name="Samanu, Ashritha Reddy" userId="S::ashrithareddysamanu@my.unt.edu::317c5862-fe51-4390-8c4c-824549b8293c" providerId="AD" clId="Web-{4C092711-CFC4-4763-BFEB-A8DBEC5A5A7D}" dt="2020-04-22T20:31:51.603" v="60"/>
          <ac:picMkLst>
            <pc:docMk/>
            <pc:sldMk cId="3554973318" sldId="260"/>
            <ac:picMk id="2" creationId="{536B4AB5-EAF1-45BF-810E-1C74A79455BE}"/>
          </ac:picMkLst>
        </pc:picChg>
        <pc:picChg chg="add del">
          <ac:chgData name="Samanu, Ashritha Reddy" userId="S::ashrithareddysamanu@my.unt.edu::317c5862-fe51-4390-8c4c-824549b8293c" providerId="AD" clId="Web-{4C092711-CFC4-4763-BFEB-A8DBEC5A5A7D}" dt="2020-04-22T20:31:07.728" v="47"/>
          <ac:picMkLst>
            <pc:docMk/>
            <pc:sldMk cId="3554973318" sldId="260"/>
            <ac:picMk id="4" creationId="{CB607B98-7700-4DC9-8BE8-A876255F9C52}"/>
          </ac:picMkLst>
        </pc:picChg>
        <pc:picChg chg="add del">
          <ac:chgData name="Samanu, Ashritha Reddy" userId="S::ashrithareddysamanu@my.unt.edu::317c5862-fe51-4390-8c4c-824549b8293c" providerId="AD" clId="Web-{4C092711-CFC4-4763-BFEB-A8DBEC5A5A7D}" dt="2020-04-22T20:31:10.182" v="49"/>
          <ac:picMkLst>
            <pc:docMk/>
            <pc:sldMk cId="3554973318" sldId="260"/>
            <ac:picMk id="6" creationId="{75554383-98AF-4A47-BB65-705FAAA4BE6A}"/>
          </ac:picMkLst>
        </pc:picChg>
        <pc:picChg chg="add del">
          <ac:chgData name="Samanu, Ashritha Reddy" userId="S::ashrithareddysamanu@my.unt.edu::317c5862-fe51-4390-8c4c-824549b8293c" providerId="AD" clId="Web-{4C092711-CFC4-4763-BFEB-A8DBEC5A5A7D}" dt="2020-04-22T20:29:14.839" v="38"/>
          <ac:picMkLst>
            <pc:docMk/>
            <pc:sldMk cId="3554973318" sldId="260"/>
            <ac:picMk id="9" creationId="{75554383-98AF-4A47-BB65-705FAAA4BE6A}"/>
          </ac:picMkLst>
        </pc:picChg>
        <pc:picChg chg="add del">
          <ac:chgData name="Samanu, Ashritha Reddy" userId="S::ashrithareddysamanu@my.unt.edu::317c5862-fe51-4390-8c4c-824549b8293c" providerId="AD" clId="Web-{4C092711-CFC4-4763-BFEB-A8DBEC5A5A7D}" dt="2020-04-22T20:31:14.947" v="53"/>
          <ac:picMkLst>
            <pc:docMk/>
            <pc:sldMk cId="3554973318" sldId="260"/>
            <ac:picMk id="16" creationId="{CB607B98-7700-4DC9-8BE8-A876255F9C52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2:12.400" v="61"/>
          <ac:picMkLst>
            <pc:docMk/>
            <pc:sldMk cId="3554973318" sldId="260"/>
            <ac:picMk id="18" creationId="{578D917C-5985-4091-B5FE-F92D35C9D81A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2:13.853" v="62"/>
          <ac:picMkLst>
            <pc:docMk/>
            <pc:sldMk cId="3554973318" sldId="260"/>
            <ac:picMk id="21" creationId="{5F8781F2-C0BD-4B99-A9DC-A3B1E8115CC9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2:14.509" v="63"/>
          <ac:picMkLst>
            <pc:docMk/>
            <pc:sldMk cId="3554973318" sldId="260"/>
            <ac:picMk id="23" creationId="{301FE4C0-FE40-4F24-A02C-58B6E518A537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2:14.603" v="64"/>
          <ac:picMkLst>
            <pc:docMk/>
            <pc:sldMk cId="3554973318" sldId="260"/>
            <ac:picMk id="25" creationId="{BF917E71-B06C-4795-990F-616DD2292604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2:15.087" v="65"/>
          <ac:picMkLst>
            <pc:docMk/>
            <pc:sldMk cId="3554973318" sldId="260"/>
            <ac:picMk id="27" creationId="{CFC594E9-2CDF-41D4-AB48-7E056F2DEF87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2:16.071" v="66"/>
          <ac:picMkLst>
            <pc:docMk/>
            <pc:sldMk cId="3554973318" sldId="260"/>
            <ac:picMk id="29" creationId="{BB0047DA-0714-47EA-86C2-3B14A3E2E3D2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2:16.837" v="67"/>
          <ac:picMkLst>
            <pc:docMk/>
            <pc:sldMk cId="3554973318" sldId="260"/>
            <ac:picMk id="31" creationId="{2B4E1496-1B5C-41ED-9AA6-6CC9F2ADDFAE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2:16.931" v="68"/>
          <ac:picMkLst>
            <pc:docMk/>
            <pc:sldMk cId="3554973318" sldId="260"/>
            <ac:picMk id="33" creationId="{D36781C7-E191-4412-800E-E2D013374792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2:17.790" v="69"/>
          <ac:picMkLst>
            <pc:docMk/>
            <pc:sldMk cId="3554973318" sldId="260"/>
            <ac:picMk id="35" creationId="{DB55B0BF-A17F-4708-BD60-D5E5932E8416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2:18.243" v="70"/>
          <ac:picMkLst>
            <pc:docMk/>
            <pc:sldMk cId="3554973318" sldId="260"/>
            <ac:picMk id="37" creationId="{EDBBE958-C6BF-4942-AFC1-154FAE4B35D9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2:18.696" v="71"/>
          <ac:picMkLst>
            <pc:docMk/>
            <pc:sldMk cId="3554973318" sldId="260"/>
            <ac:picMk id="39" creationId="{008CFA08-0ABC-4B8B-8AE3-C9EF2DCA36BF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2:18.837" v="72"/>
          <ac:picMkLst>
            <pc:docMk/>
            <pc:sldMk cId="3554973318" sldId="260"/>
            <ac:picMk id="41" creationId="{4368E6B2-D2A7-4A64-92E7-9710983EE904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2:18.978" v="73"/>
          <ac:picMkLst>
            <pc:docMk/>
            <pc:sldMk cId="3554973318" sldId="260"/>
            <ac:picMk id="43" creationId="{3F884D82-E312-41AF-928A-4F43A18EF4CF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2:19.353" v="74"/>
          <ac:picMkLst>
            <pc:docMk/>
            <pc:sldMk cId="3554973318" sldId="260"/>
            <ac:picMk id="45" creationId="{B3E95A2C-595F-4194-BA3E-833377ADAE49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2:19.650" v="75"/>
          <ac:picMkLst>
            <pc:docMk/>
            <pc:sldMk cId="3554973318" sldId="260"/>
            <ac:picMk id="47" creationId="{09C32A6A-D7BE-4AEF-95FA-DE60237DE84A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2:20.009" v="76"/>
          <ac:picMkLst>
            <pc:docMk/>
            <pc:sldMk cId="3554973318" sldId="260"/>
            <ac:picMk id="49" creationId="{08A64242-8756-43C4-AF11-7BCFEA314CC0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2:20.165" v="77"/>
          <ac:picMkLst>
            <pc:docMk/>
            <pc:sldMk cId="3554973318" sldId="260"/>
            <ac:picMk id="51" creationId="{A1C1419F-4C4A-4BAC-A709-FA2F548FB350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2:20.321" v="78"/>
          <ac:picMkLst>
            <pc:docMk/>
            <pc:sldMk cId="3554973318" sldId="260"/>
            <ac:picMk id="53" creationId="{B5B4EEC2-F7FE-4A19-8263-98C9D8967FD0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2:20.399" v="79"/>
          <ac:picMkLst>
            <pc:docMk/>
            <pc:sldMk cId="3554973318" sldId="260"/>
            <ac:picMk id="55" creationId="{4FEA7B39-66A7-478C-8204-1EFD648AAFD7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2:20.790" v="80"/>
          <ac:picMkLst>
            <pc:docMk/>
            <pc:sldMk cId="3554973318" sldId="260"/>
            <ac:picMk id="57" creationId="{B97530FE-A590-4690-9892-915D3D05B0DE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2:21.056" v="81"/>
          <ac:picMkLst>
            <pc:docMk/>
            <pc:sldMk cId="3554973318" sldId="260"/>
            <ac:picMk id="59" creationId="{F726F1D3-F40B-4BF5-A2DF-03AA70434AA7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2:21.290" v="82"/>
          <ac:picMkLst>
            <pc:docMk/>
            <pc:sldMk cId="3554973318" sldId="260"/>
            <ac:picMk id="61" creationId="{0BFF3612-004C-46DA-ABCA-C9CD6151D007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2:21.493" v="83"/>
          <ac:picMkLst>
            <pc:docMk/>
            <pc:sldMk cId="3554973318" sldId="260"/>
            <ac:picMk id="63" creationId="{1DE48891-7872-4A82-B732-6E5186EF7355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2:21.712" v="84"/>
          <ac:picMkLst>
            <pc:docMk/>
            <pc:sldMk cId="3554973318" sldId="260"/>
            <ac:picMk id="65" creationId="{65DEB6D3-EC6B-4EEA-BE61-55E7E4781A61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2:21.821" v="85"/>
          <ac:picMkLst>
            <pc:docMk/>
            <pc:sldMk cId="3554973318" sldId="260"/>
            <ac:picMk id="67" creationId="{EE497431-DC76-4B42-A552-5418C8880870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2:22.118" v="86"/>
          <ac:picMkLst>
            <pc:docMk/>
            <pc:sldMk cId="3554973318" sldId="260"/>
            <ac:picMk id="69" creationId="{E807BCED-46D3-4BA6-8F65-CED953E9C164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2:22.181" v="87"/>
          <ac:picMkLst>
            <pc:docMk/>
            <pc:sldMk cId="3554973318" sldId="260"/>
            <ac:picMk id="71" creationId="{EAF988F9-7350-483B-B6DB-F40561CF285F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2:22.587" v="88"/>
          <ac:picMkLst>
            <pc:docMk/>
            <pc:sldMk cId="3554973318" sldId="260"/>
            <ac:picMk id="73" creationId="{2004BC4C-CCD1-4F62-86B3-07C26E4083C1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2:22.821" v="89"/>
          <ac:picMkLst>
            <pc:docMk/>
            <pc:sldMk cId="3554973318" sldId="260"/>
            <ac:picMk id="75" creationId="{52BADBB0-67EA-49D6-B58E-AB86B3936626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2:22.946" v="90"/>
          <ac:picMkLst>
            <pc:docMk/>
            <pc:sldMk cId="3554973318" sldId="260"/>
            <ac:picMk id="77" creationId="{818B8DE7-729A-4043-952B-C7BCDAB75236}"/>
          </ac:picMkLst>
        </pc:picChg>
        <pc:picChg chg="add mod">
          <ac:chgData name="Samanu, Ashritha Reddy" userId="S::ashrithareddysamanu@my.unt.edu::317c5862-fe51-4390-8c4c-824549b8293c" providerId="AD" clId="Web-{4C092711-CFC4-4763-BFEB-A8DBEC5A5A7D}" dt="2020-04-22T20:33:12.696" v="105" actId="14100"/>
          <ac:picMkLst>
            <pc:docMk/>
            <pc:sldMk cId="3554973318" sldId="260"/>
            <ac:picMk id="79" creationId="{1FD9D955-CA3D-440A-9038-190701BCB514}"/>
          </ac:picMkLst>
        </pc:picChg>
      </pc:sldChg>
      <pc:sldChg chg="del">
        <pc:chgData name="Samanu, Ashritha Reddy" userId="S::ashrithareddysamanu@my.unt.edu::317c5862-fe51-4390-8c4c-824549b8293c" providerId="AD" clId="Web-{4C092711-CFC4-4763-BFEB-A8DBEC5A5A7D}" dt="2020-04-22T20:27:23.434" v="30"/>
        <pc:sldMkLst>
          <pc:docMk/>
          <pc:sldMk cId="2664298095" sldId="261"/>
        </pc:sldMkLst>
      </pc:sldChg>
      <pc:sldChg chg="addSp delSp modSp del mod modClrScheme chgLayout">
        <pc:chgData name="Samanu, Ashritha Reddy" userId="S::ashrithareddysamanu@my.unt.edu::317c5862-fe51-4390-8c4c-824549b8293c" providerId="AD" clId="Web-{4C092711-CFC4-4763-BFEB-A8DBEC5A5A7D}" dt="2020-04-22T20:46:34.874" v="216"/>
        <pc:sldMkLst>
          <pc:docMk/>
          <pc:sldMk cId="4196597647" sldId="261"/>
        </pc:sldMkLst>
        <pc:spChg chg="add mod">
          <ac:chgData name="Samanu, Ashritha Reddy" userId="S::ashrithareddysamanu@my.unt.edu::317c5862-fe51-4390-8c4c-824549b8293c" providerId="AD" clId="Web-{4C092711-CFC4-4763-BFEB-A8DBEC5A5A7D}" dt="2020-04-22T20:37:08.068" v="106"/>
          <ac:spMkLst>
            <pc:docMk/>
            <pc:sldMk cId="4196597647" sldId="261"/>
            <ac:spMk id="2" creationId="{E5D45E9E-C030-4809-B4C5-8EA70F915075}"/>
          </ac:spMkLst>
        </pc:spChg>
        <pc:spChg chg="add del mod">
          <ac:chgData name="Samanu, Ashritha Reddy" userId="S::ashrithareddysamanu@my.unt.edu::317c5862-fe51-4390-8c4c-824549b8293c" providerId="AD" clId="Web-{4C092711-CFC4-4763-BFEB-A8DBEC5A5A7D}" dt="2020-04-22T20:37:46.896" v="107"/>
          <ac:spMkLst>
            <pc:docMk/>
            <pc:sldMk cId="4196597647" sldId="261"/>
            <ac:spMk id="3" creationId="{88C96D0C-F693-4DE3-AC27-EAD3CF3E7763}"/>
          </ac:spMkLst>
        </pc:spChg>
        <pc:spChg chg="add mod">
          <ac:chgData name="Samanu, Ashritha Reddy" userId="S::ashrithareddysamanu@my.unt.edu::317c5862-fe51-4390-8c4c-824549b8293c" providerId="AD" clId="Web-{4C092711-CFC4-4763-BFEB-A8DBEC5A5A7D}" dt="2020-04-22T20:37:08.068" v="106"/>
          <ac:spMkLst>
            <pc:docMk/>
            <pc:sldMk cId="4196597647" sldId="261"/>
            <ac:spMk id="4" creationId="{5B29DB54-12F5-49F8-BF0B-9F569B2F42DE}"/>
          </ac:spMkLst>
        </pc:spChg>
        <pc:spChg chg="add mod">
          <ac:chgData name="Samanu, Ashritha Reddy" userId="S::ashrithareddysamanu@my.unt.edu::317c5862-fe51-4390-8c4c-824549b8293c" providerId="AD" clId="Web-{4C092711-CFC4-4763-BFEB-A8DBEC5A5A7D}" dt="2020-04-22T20:37:48.865" v="108"/>
          <ac:spMkLst>
            <pc:docMk/>
            <pc:sldMk cId="4196597647" sldId="261"/>
            <ac:spMk id="8" creationId="{AAF54359-BA9A-4B86-924A-120826DD42DD}"/>
          </ac:spMkLst>
        </pc:spChg>
        <pc:picChg chg="add del mod ord">
          <ac:chgData name="Samanu, Ashritha Reddy" userId="S::ashrithareddysamanu@my.unt.edu::317c5862-fe51-4390-8c4c-824549b8293c" providerId="AD" clId="Web-{4C092711-CFC4-4763-BFEB-A8DBEC5A5A7D}" dt="2020-04-22T20:37:48.865" v="108"/>
          <ac:picMkLst>
            <pc:docMk/>
            <pc:sldMk cId="4196597647" sldId="261"/>
            <ac:picMk id="5" creationId="{C0025D97-2975-4246-B78C-93C4FD40AAB9}"/>
          </ac:picMkLst>
        </pc:picChg>
      </pc:sldChg>
      <pc:sldChg chg="addSp delSp modSp">
        <pc:chgData name="Samanu, Ashritha Reddy" userId="S::ashrithareddysamanu@my.unt.edu::317c5862-fe51-4390-8c4c-824549b8293c" providerId="AD" clId="Web-{4C092711-CFC4-4763-BFEB-A8DBEC5A5A7D}" dt="2020-04-22T21:14:16.574" v="553" actId="1076"/>
        <pc:sldMkLst>
          <pc:docMk/>
          <pc:sldMk cId="2308664100" sldId="262"/>
        </pc:sldMkLst>
        <pc:spChg chg="mod">
          <ac:chgData name="Samanu, Ashritha Reddy" userId="S::ashrithareddysamanu@my.unt.edu::317c5862-fe51-4390-8c4c-824549b8293c" providerId="AD" clId="Web-{4C092711-CFC4-4763-BFEB-A8DBEC5A5A7D}" dt="2020-04-22T21:14:05.059" v="552" actId="1076"/>
          <ac:spMkLst>
            <pc:docMk/>
            <pc:sldMk cId="2308664100" sldId="262"/>
            <ac:spMk id="2" creationId="{0D29D04D-BDAD-4204-9DAB-43F8AEE56258}"/>
          </ac:spMkLst>
        </pc:spChg>
        <pc:spChg chg="del mod">
          <ac:chgData name="Samanu, Ashritha Reddy" userId="S::ashrithareddysamanu@my.unt.edu::317c5862-fe51-4390-8c4c-824549b8293c" providerId="AD" clId="Web-{4C092711-CFC4-4763-BFEB-A8DBEC5A5A7D}" dt="2020-04-22T20:38:43.880" v="121"/>
          <ac:spMkLst>
            <pc:docMk/>
            <pc:sldMk cId="2308664100" sldId="262"/>
            <ac:spMk id="4" creationId="{E9030AFF-6D83-4194-BF5A-31A1B3DE98B7}"/>
          </ac:spMkLst>
        </pc:spChg>
        <pc:graphicFrameChg chg="mod">
          <ac:chgData name="Samanu, Ashritha Reddy" userId="S::ashrithareddysamanu@my.unt.edu::317c5862-fe51-4390-8c4c-824549b8293c" providerId="AD" clId="Web-{4C092711-CFC4-4763-BFEB-A8DBEC5A5A7D}" dt="2020-04-22T21:14:16.574" v="553" actId="1076"/>
          <ac:graphicFrameMkLst>
            <pc:docMk/>
            <pc:sldMk cId="2308664100" sldId="262"/>
            <ac:graphicFrameMk id="15" creationId="{388ECFF4-84FE-4CDD-9000-708CDB43F6A2}"/>
          </ac:graphicFrameMkLst>
        </pc:graphicFrameChg>
        <pc:picChg chg="add del mod">
          <ac:chgData name="Samanu, Ashritha Reddy" userId="S::ashrithareddysamanu@my.unt.edu::317c5862-fe51-4390-8c4c-824549b8293c" providerId="AD" clId="Web-{4C092711-CFC4-4763-BFEB-A8DBEC5A5A7D}" dt="2020-04-22T20:49:48.122" v="227"/>
          <ac:picMkLst>
            <pc:docMk/>
            <pc:sldMk cId="2308664100" sldId="262"/>
            <ac:picMk id="77" creationId="{E372EAD8-224C-489B-AA1C-E1700ED6E8AA}"/>
          </ac:picMkLst>
        </pc:picChg>
        <pc:picChg chg="add del mod">
          <ac:chgData name="Samanu, Ashritha Reddy" userId="S::ashrithareddysamanu@my.unt.edu::317c5862-fe51-4390-8c4c-824549b8293c" providerId="AD" clId="Web-{4C092711-CFC4-4763-BFEB-A8DBEC5A5A7D}" dt="2020-04-22T20:52:07.839" v="231"/>
          <ac:picMkLst>
            <pc:docMk/>
            <pc:sldMk cId="2308664100" sldId="262"/>
            <ac:picMk id="85" creationId="{A7B81405-72C5-4220-A4B1-0EDB3947C08F}"/>
          </ac:picMkLst>
        </pc:picChg>
        <pc:picChg chg="add del mod">
          <ac:chgData name="Samanu, Ashritha Reddy" userId="S::ashrithareddysamanu@my.unt.edu::317c5862-fe51-4390-8c4c-824549b8293c" providerId="AD" clId="Web-{4C092711-CFC4-4763-BFEB-A8DBEC5A5A7D}" dt="2020-04-22T20:53:28.151" v="233"/>
          <ac:picMkLst>
            <pc:docMk/>
            <pc:sldMk cId="2308664100" sldId="262"/>
            <ac:picMk id="105" creationId="{E4F3DCBF-ED88-4CD8-A11D-EDFD9CFF911B}"/>
          </ac:picMkLst>
        </pc:picChg>
        <pc:picChg chg="add del mod">
          <ac:chgData name="Samanu, Ashritha Reddy" userId="S::ashrithareddysamanu@my.unt.edu::317c5862-fe51-4390-8c4c-824549b8293c" providerId="AD" clId="Web-{4C092711-CFC4-4763-BFEB-A8DBEC5A5A7D}" dt="2020-04-22T21:13:47.231" v="547"/>
          <ac:picMkLst>
            <pc:docMk/>
            <pc:sldMk cId="2308664100" sldId="262"/>
            <ac:picMk id="207" creationId="{40A6E2ED-F5C9-462B-9945-12824C02A281}"/>
          </ac:picMkLst>
        </pc:picChg>
        <pc:picChg chg="mod">
          <ac:chgData name="Samanu, Ashritha Reddy" userId="S::ashrithareddysamanu@my.unt.edu::317c5862-fe51-4390-8c4c-824549b8293c" providerId="AD" clId="Web-{4C092711-CFC4-4763-BFEB-A8DBEC5A5A7D}" dt="2020-04-22T20:47:45.186" v="224" actId="1076"/>
          <ac:picMkLst>
            <pc:docMk/>
            <pc:sldMk cId="2308664100" sldId="262"/>
            <ac:picMk id="249" creationId="{6182FC85-AB88-494C-A5EB-CF8F83E2886B}"/>
          </ac:picMkLst>
        </pc:picChg>
        <pc:picChg chg="add del mod">
          <ac:chgData name="Samanu, Ashritha Reddy" userId="S::ashrithareddysamanu@my.unt.edu::317c5862-fe51-4390-8c4c-824549b8293c" providerId="AD" clId="Web-{4C092711-CFC4-4763-BFEB-A8DBEC5A5A7D}" dt="2020-04-22T21:13:54.918" v="550" actId="1076"/>
          <ac:picMkLst>
            <pc:docMk/>
            <pc:sldMk cId="2308664100" sldId="262"/>
            <ac:picMk id="269" creationId="{47C86350-BA09-48FF-999A-5EEC174CA695}"/>
          </ac:picMkLst>
        </pc:picChg>
      </pc:sldChg>
      <pc:sldChg chg="addSp delSp modSp new del">
        <pc:chgData name="Samanu, Ashritha Reddy" userId="S::ashrithareddysamanu@my.unt.edu::317c5862-fe51-4390-8c4c-824549b8293c" providerId="AD" clId="Web-{4C092711-CFC4-4763-BFEB-A8DBEC5A5A7D}" dt="2020-04-22T20:27:24.387" v="31"/>
        <pc:sldMkLst>
          <pc:docMk/>
          <pc:sldMk cId="3385057175" sldId="262"/>
        </pc:sldMkLst>
        <pc:picChg chg="add del mod">
          <ac:chgData name="Samanu, Ashritha Reddy" userId="S::ashrithareddysamanu@my.unt.edu::317c5862-fe51-4390-8c4c-824549b8293c" providerId="AD" clId="Web-{4C092711-CFC4-4763-BFEB-A8DBEC5A5A7D}" dt="2020-04-22T20:27:04.325" v="28"/>
          <ac:picMkLst>
            <pc:docMk/>
            <pc:sldMk cId="3385057175" sldId="262"/>
            <ac:picMk id="2" creationId="{347FC86B-5696-41F2-8ACF-D5F3E17910FE}"/>
          </ac:picMkLst>
        </pc:picChg>
      </pc:sldChg>
      <pc:sldChg chg="addSp delSp modSp mod setBg setClrOvrMap">
        <pc:chgData name="Samanu, Ashritha Reddy" userId="S::ashrithareddysamanu@my.unt.edu::317c5862-fe51-4390-8c4c-824549b8293c" providerId="AD" clId="Web-{4C092711-CFC4-4763-BFEB-A8DBEC5A5A7D}" dt="2020-04-22T22:28:57.917" v="718" actId="20577"/>
        <pc:sldMkLst>
          <pc:docMk/>
          <pc:sldMk cId="3914203806" sldId="263"/>
        </pc:sldMkLst>
        <pc:spChg chg="mod">
          <ac:chgData name="Samanu, Ashritha Reddy" userId="S::ashrithareddysamanu@my.unt.edu::317c5862-fe51-4390-8c4c-824549b8293c" providerId="AD" clId="Web-{4C092711-CFC4-4763-BFEB-A8DBEC5A5A7D}" dt="2020-04-22T22:28:27.635" v="712"/>
          <ac:spMkLst>
            <pc:docMk/>
            <pc:sldMk cId="3914203806" sldId="263"/>
            <ac:spMk id="2" creationId="{157E3898-5141-48F2-B8A0-42A5F26D5F6F}"/>
          </ac:spMkLst>
        </pc:spChg>
        <pc:spChg chg="add del mod">
          <ac:chgData name="Samanu, Ashritha Reddy" userId="S::ashrithareddysamanu@my.unt.edu::317c5862-fe51-4390-8c4c-824549b8293c" providerId="AD" clId="Web-{4C092711-CFC4-4763-BFEB-A8DBEC5A5A7D}" dt="2020-04-22T22:28:57.917" v="718" actId="20577"/>
          <ac:spMkLst>
            <pc:docMk/>
            <pc:sldMk cId="3914203806" sldId="263"/>
            <ac:spMk id="3" creationId="{5CD82420-FAC1-4FDC-BD03-91EBFFB1BA3E}"/>
          </ac:spMkLst>
        </pc:spChg>
        <pc:spChg chg="add del">
          <ac:chgData name="Samanu, Ashritha Reddy" userId="S::ashrithareddysamanu@my.unt.edu::317c5862-fe51-4390-8c4c-824549b8293c" providerId="AD" clId="Web-{4C092711-CFC4-4763-BFEB-A8DBEC5A5A7D}" dt="2020-04-22T22:26:35.323" v="659"/>
          <ac:spMkLst>
            <pc:docMk/>
            <pc:sldMk cId="3914203806" sldId="263"/>
            <ac:spMk id="8" creationId="{32BC26D8-82FB-445E-AA49-62A77D7C1EE0}"/>
          </ac:spMkLst>
        </pc:spChg>
        <pc:spChg chg="add del">
          <ac:chgData name="Samanu, Ashritha Reddy" userId="S::ashrithareddysamanu@my.unt.edu::317c5862-fe51-4390-8c4c-824549b8293c" providerId="AD" clId="Web-{4C092711-CFC4-4763-BFEB-A8DBEC5A5A7D}" dt="2020-04-22T22:26:24.964" v="657"/>
          <ac:spMkLst>
            <pc:docMk/>
            <pc:sldMk cId="3914203806" sldId="263"/>
            <ac:spMk id="9" creationId="{9228552E-C8B1-4A80-8448-0787CE0FC704}"/>
          </ac:spMkLst>
        </pc:spChg>
        <pc:spChg chg="add del">
          <ac:chgData name="Samanu, Ashritha Reddy" userId="S::ashrithareddysamanu@my.unt.edu::317c5862-fe51-4390-8c4c-824549b8293c" providerId="AD" clId="Web-{4C092711-CFC4-4763-BFEB-A8DBEC5A5A7D}" dt="2020-04-22T22:26:35.323" v="659"/>
          <ac:spMkLst>
            <pc:docMk/>
            <pc:sldMk cId="3914203806" sldId="263"/>
            <ac:spMk id="10" creationId="{CB44330D-EA18-4254-AA95-EB49948539B8}"/>
          </ac:spMkLst>
        </pc:spChg>
        <pc:spChg chg="add">
          <ac:chgData name="Samanu, Ashritha Reddy" userId="S::ashrithareddysamanu@my.unt.edu::317c5862-fe51-4390-8c4c-824549b8293c" providerId="AD" clId="Web-{4C092711-CFC4-4763-BFEB-A8DBEC5A5A7D}" dt="2020-04-22T22:28:27.635" v="712"/>
          <ac:spMkLst>
            <pc:docMk/>
            <pc:sldMk cId="3914203806" sldId="263"/>
            <ac:spMk id="11" creationId="{4351DFE5-F63D-4BE0-BDA9-E3EB88F01AA5}"/>
          </ac:spMkLst>
        </pc:spChg>
        <pc:graphicFrameChg chg="add del">
          <ac:chgData name="Samanu, Ashritha Reddy" userId="S::ashrithareddysamanu@my.unt.edu::317c5862-fe51-4390-8c4c-824549b8293c" providerId="AD" clId="Web-{4C092711-CFC4-4763-BFEB-A8DBEC5A5A7D}" dt="2020-04-22T22:26:20.182" v="655"/>
          <ac:graphicFrameMkLst>
            <pc:docMk/>
            <pc:sldMk cId="3914203806" sldId="263"/>
            <ac:graphicFrameMk id="5" creationId="{A97609CC-C604-4EED-964C-B52878EBBC63}"/>
          </ac:graphicFrameMkLst>
        </pc:graphicFrameChg>
        <pc:graphicFrameChg chg="add del">
          <ac:chgData name="Samanu, Ashritha Reddy" userId="S::ashrithareddysamanu@my.unt.edu::317c5862-fe51-4390-8c4c-824549b8293c" providerId="AD" clId="Web-{4C092711-CFC4-4763-BFEB-A8DBEC5A5A7D}" dt="2020-04-22T22:28:27.620" v="711"/>
          <ac:graphicFrameMkLst>
            <pc:docMk/>
            <pc:sldMk cId="3914203806" sldId="263"/>
            <ac:graphicFrameMk id="7" creationId="{95DFBEA6-0CC5-42CE-814F-5B361507591F}"/>
          </ac:graphicFrameMkLst>
        </pc:graphicFrameChg>
        <pc:picChg chg="add del">
          <ac:chgData name="Samanu, Ashritha Reddy" userId="S::ashrithareddysamanu@my.unt.edu::317c5862-fe51-4390-8c4c-824549b8293c" providerId="AD" clId="Web-{4C092711-CFC4-4763-BFEB-A8DBEC5A5A7D}" dt="2020-04-22T22:26:24.964" v="657"/>
          <ac:picMkLst>
            <pc:docMk/>
            <pc:sldMk cId="3914203806" sldId="263"/>
            <ac:picMk id="6" creationId="{4D7FD5B2-0A49-4FBA-A916-194EFD7B92C2}"/>
          </ac:picMkLst>
        </pc:picChg>
        <pc:picChg chg="add">
          <ac:chgData name="Samanu, Ashritha Reddy" userId="S::ashrithareddysamanu@my.unt.edu::317c5862-fe51-4390-8c4c-824549b8293c" providerId="AD" clId="Web-{4C092711-CFC4-4763-BFEB-A8DBEC5A5A7D}" dt="2020-04-22T22:28:27.635" v="712"/>
          <ac:picMkLst>
            <pc:docMk/>
            <pc:sldMk cId="3914203806" sldId="263"/>
            <ac:picMk id="12" creationId="{3AA16612-ACD2-4A16-8F2B-4514FD6BF28F}"/>
          </ac:picMkLst>
        </pc:picChg>
      </pc:sldChg>
      <pc:sldChg chg="addSp delSp modSp mod setClrOvrMap">
        <pc:chgData name="Samanu, Ashritha Reddy" userId="S::ashrithareddysamanu@my.unt.edu::317c5862-fe51-4390-8c4c-824549b8293c" providerId="AD" clId="Web-{4C092711-CFC4-4763-BFEB-A8DBEC5A5A7D}" dt="2020-04-22T21:07:51.376" v="424"/>
        <pc:sldMkLst>
          <pc:docMk/>
          <pc:sldMk cId="2055658613" sldId="265"/>
        </pc:sldMkLst>
        <pc:spChg chg="mod">
          <ac:chgData name="Samanu, Ashritha Reddy" userId="S::ashrithareddysamanu@my.unt.edu::317c5862-fe51-4390-8c4c-824549b8293c" providerId="AD" clId="Web-{4C092711-CFC4-4763-BFEB-A8DBEC5A5A7D}" dt="2020-04-22T21:06:16.033" v="422"/>
          <ac:spMkLst>
            <pc:docMk/>
            <pc:sldMk cId="2055658613" sldId="265"/>
            <ac:spMk id="2" creationId="{EDFA2745-2ED0-4D44-AA16-5344928EE04D}"/>
          </ac:spMkLst>
        </pc:spChg>
        <pc:spChg chg="mod">
          <ac:chgData name="Samanu, Ashritha Reddy" userId="S::ashrithareddysamanu@my.unt.edu::317c5862-fe51-4390-8c4c-824549b8293c" providerId="AD" clId="Web-{4C092711-CFC4-4763-BFEB-A8DBEC5A5A7D}" dt="2020-04-22T21:01:57.067" v="364" actId="1076"/>
          <ac:spMkLst>
            <pc:docMk/>
            <pc:sldMk cId="2055658613" sldId="265"/>
            <ac:spMk id="3" creationId="{B8AAD539-52A7-4A5B-93B7-FC16DA7E00A7}"/>
          </ac:spMkLst>
        </pc:spChg>
        <pc:spChg chg="add">
          <ac:chgData name="Samanu, Ashritha Reddy" userId="S::ashrithareddysamanu@my.unt.edu::317c5862-fe51-4390-8c4c-824549b8293c" providerId="AD" clId="Web-{4C092711-CFC4-4763-BFEB-A8DBEC5A5A7D}" dt="2020-04-22T21:06:16.033" v="422"/>
          <ac:spMkLst>
            <pc:docMk/>
            <pc:sldMk cId="2055658613" sldId="265"/>
            <ac:spMk id="17" creationId="{9228552E-C8B1-4A80-8448-0787CE0FC704}"/>
          </ac:spMkLst>
        </pc:spChg>
        <pc:graphicFrameChg chg="mod modGraphic">
          <ac:chgData name="Samanu, Ashritha Reddy" userId="S::ashrithareddysamanu@my.unt.edu::317c5862-fe51-4390-8c4c-824549b8293c" providerId="AD" clId="Web-{4C092711-CFC4-4763-BFEB-A8DBEC5A5A7D}" dt="2020-04-22T21:06:16.033" v="422"/>
          <ac:graphicFrameMkLst>
            <pc:docMk/>
            <pc:sldMk cId="2055658613" sldId="265"/>
            <ac:graphicFrameMk id="11" creationId="{D139D621-D760-4480-BCEB-461DB44FD88F}"/>
          </ac:graphicFrameMkLst>
        </pc:graphicFrameChg>
        <pc:graphicFrameChg chg="add del">
          <ac:chgData name="Samanu, Ashritha Reddy" userId="S::ashrithareddysamanu@my.unt.edu::317c5862-fe51-4390-8c4c-824549b8293c" providerId="AD" clId="Web-{4C092711-CFC4-4763-BFEB-A8DBEC5A5A7D}" dt="2020-04-22T21:07:51.376" v="424"/>
          <ac:graphicFrameMkLst>
            <pc:docMk/>
            <pc:sldMk cId="2055658613" sldId="265"/>
            <ac:graphicFrameMk id="83" creationId="{8F28E893-542D-48DE-B0A2-D4644B0438DF}"/>
          </ac:graphicFrameMkLst>
        </pc:graphicFrameChg>
        <pc:picChg chg="add">
          <ac:chgData name="Samanu, Ashritha Reddy" userId="S::ashrithareddysamanu@my.unt.edu::317c5862-fe51-4390-8c4c-824549b8293c" providerId="AD" clId="Web-{4C092711-CFC4-4763-BFEB-A8DBEC5A5A7D}" dt="2020-04-22T21:06:16.033" v="422"/>
          <ac:picMkLst>
            <pc:docMk/>
            <pc:sldMk cId="2055658613" sldId="265"/>
            <ac:picMk id="13" creationId="{B454498D-C0F3-4ABF-94AB-A66FF84B50E7}"/>
          </ac:picMkLst>
        </pc:picChg>
      </pc:sldChg>
      <pc:sldChg chg="addSp delSp modSp new del mod setBg">
        <pc:chgData name="Samanu, Ashritha Reddy" userId="S::ashrithareddysamanu@my.unt.edu::317c5862-fe51-4390-8c4c-824549b8293c" providerId="AD" clId="Web-{4C092711-CFC4-4763-BFEB-A8DBEC5A5A7D}" dt="2020-04-22T21:05:48.221" v="420"/>
        <pc:sldMkLst>
          <pc:docMk/>
          <pc:sldMk cId="775236109" sldId="266"/>
        </pc:sldMkLst>
        <pc:spChg chg="mod">
          <ac:chgData name="Samanu, Ashritha Reddy" userId="S::ashrithareddysamanu@my.unt.edu::317c5862-fe51-4390-8c4c-824549b8293c" providerId="AD" clId="Web-{4C092711-CFC4-4763-BFEB-A8DBEC5A5A7D}" dt="2020-04-22T21:04:17.018" v="408"/>
          <ac:spMkLst>
            <pc:docMk/>
            <pc:sldMk cId="775236109" sldId="266"/>
            <ac:spMk id="2" creationId="{E446EA5C-E1A0-4467-8E27-1102E2313D34}"/>
          </ac:spMkLst>
        </pc:spChg>
        <pc:spChg chg="del">
          <ac:chgData name="Samanu, Ashritha Reddy" userId="S::ashrithareddysamanu@my.unt.edu::317c5862-fe51-4390-8c4c-824549b8293c" providerId="AD" clId="Web-{4C092711-CFC4-4763-BFEB-A8DBEC5A5A7D}" dt="2020-04-22T21:03:57.378" v="405"/>
          <ac:spMkLst>
            <pc:docMk/>
            <pc:sldMk cId="775236109" sldId="266"/>
            <ac:spMk id="3" creationId="{BED1CE05-222F-45CB-82CD-9C31D6275C57}"/>
          </ac:spMkLst>
        </pc:spChg>
        <pc:spChg chg="mod">
          <ac:chgData name="Samanu, Ashritha Reddy" userId="S::ashrithareddysamanu@my.unt.edu::317c5862-fe51-4390-8c4c-824549b8293c" providerId="AD" clId="Web-{4C092711-CFC4-4763-BFEB-A8DBEC5A5A7D}" dt="2020-04-22T21:04:41.471" v="419" actId="20577"/>
          <ac:spMkLst>
            <pc:docMk/>
            <pc:sldMk cId="775236109" sldId="266"/>
            <ac:spMk id="4" creationId="{4125B312-9D3B-445E-97F2-6065CB558BD4}"/>
          </ac:spMkLst>
        </pc:spChg>
        <pc:spChg chg="add">
          <ac:chgData name="Samanu, Ashritha Reddy" userId="S::ashrithareddysamanu@my.unt.edu::317c5862-fe51-4390-8c4c-824549b8293c" providerId="AD" clId="Web-{4C092711-CFC4-4763-BFEB-A8DBEC5A5A7D}" dt="2020-04-22T21:04:17.018" v="408"/>
          <ac:spMkLst>
            <pc:docMk/>
            <pc:sldMk cId="775236109" sldId="266"/>
            <ac:spMk id="7" creationId="{B05E4F47-B148-49E0-B472-BBF149315524}"/>
          </ac:spMkLst>
        </pc:spChg>
        <pc:spChg chg="add">
          <ac:chgData name="Samanu, Ashritha Reddy" userId="S::ashrithareddysamanu@my.unt.edu::317c5862-fe51-4390-8c4c-824549b8293c" providerId="AD" clId="Web-{4C092711-CFC4-4763-BFEB-A8DBEC5A5A7D}" dt="2020-04-22T21:04:17.018" v="408"/>
          <ac:spMkLst>
            <pc:docMk/>
            <pc:sldMk cId="775236109" sldId="266"/>
            <ac:spMk id="9" creationId="{684BF3E1-C321-4F38-85CF-FEBBEEC15E2D}"/>
          </ac:spMkLst>
        </pc:spChg>
        <pc:spChg chg="add del">
          <ac:chgData name="Samanu, Ashritha Reddy" userId="S::ashrithareddysamanu@my.unt.edu::317c5862-fe51-4390-8c4c-824549b8293c" providerId="AD" clId="Web-{4C092711-CFC4-4763-BFEB-A8DBEC5A5A7D}" dt="2020-04-22T21:04:17.003" v="407"/>
          <ac:spMkLst>
            <pc:docMk/>
            <pc:sldMk cId="775236109" sldId="266"/>
            <ac:spMk id="10" creationId="{F56F5174-31D9-4DBB-AAB7-A1FD7BDB1352}"/>
          </ac:spMkLst>
        </pc:spChg>
        <pc:spChg chg="add del">
          <ac:chgData name="Samanu, Ashritha Reddy" userId="S::ashrithareddysamanu@my.unt.edu::317c5862-fe51-4390-8c4c-824549b8293c" providerId="AD" clId="Web-{4C092711-CFC4-4763-BFEB-A8DBEC5A5A7D}" dt="2020-04-22T21:04:17.003" v="407"/>
          <ac:spMkLst>
            <pc:docMk/>
            <pc:sldMk cId="775236109" sldId="266"/>
            <ac:spMk id="14" creationId="{F9A95BEE-6BB1-4A28-A8E6-A34B2E42EF87}"/>
          </ac:spMkLst>
        </pc:spChg>
        <pc:picChg chg="add mod ord modCrop">
          <ac:chgData name="Samanu, Ashritha Reddy" userId="S::ashrithareddysamanu@my.unt.edu::317c5862-fe51-4390-8c4c-824549b8293c" providerId="AD" clId="Web-{4C092711-CFC4-4763-BFEB-A8DBEC5A5A7D}" dt="2020-04-22T21:04:17.018" v="408"/>
          <ac:picMkLst>
            <pc:docMk/>
            <pc:sldMk cId="775236109" sldId="266"/>
            <ac:picMk id="5" creationId="{1140E74E-3AD3-4B85-B127-DD1AD4A384A2}"/>
          </ac:picMkLst>
        </pc:picChg>
        <pc:picChg chg="add">
          <ac:chgData name="Samanu, Ashritha Reddy" userId="S::ashrithareddysamanu@my.unt.edu::317c5862-fe51-4390-8c4c-824549b8293c" providerId="AD" clId="Web-{4C092711-CFC4-4763-BFEB-A8DBEC5A5A7D}" dt="2020-04-22T21:04:17.018" v="408"/>
          <ac:picMkLst>
            <pc:docMk/>
            <pc:sldMk cId="775236109" sldId="266"/>
            <ac:picMk id="8" creationId="{7A2CE8EB-F719-4F84-9E91-F538438CAC76}"/>
          </ac:picMkLst>
        </pc:picChg>
        <pc:picChg chg="add del">
          <ac:chgData name="Samanu, Ashritha Reddy" userId="S::ashrithareddysamanu@my.unt.edu::317c5862-fe51-4390-8c4c-824549b8293c" providerId="AD" clId="Web-{4C092711-CFC4-4763-BFEB-A8DBEC5A5A7D}" dt="2020-04-22T21:04:17.003" v="407"/>
          <ac:picMkLst>
            <pc:docMk/>
            <pc:sldMk cId="775236109" sldId="266"/>
            <ac:picMk id="12" creationId="{AE113210-7872-481A-ADE6-3A05CCAF5EB2}"/>
          </ac:picMkLst>
        </pc:picChg>
      </pc:sldChg>
      <pc:sldChg chg="addSp delSp modSp add del replId">
        <pc:chgData name="Samanu, Ashritha Reddy" userId="S::ashrithareddysamanu@my.unt.edu::317c5862-fe51-4390-8c4c-824549b8293c" providerId="AD" clId="Web-{4C092711-CFC4-4763-BFEB-A8DBEC5A5A7D}" dt="2020-04-22T22:38:32.651" v="719"/>
        <pc:sldMkLst>
          <pc:docMk/>
          <pc:sldMk cId="3267157596" sldId="266"/>
        </pc:sldMkLst>
        <pc:picChg chg="add del">
          <ac:chgData name="Samanu, Ashritha Reddy" userId="S::ashrithareddysamanu@my.unt.edu::317c5862-fe51-4390-8c4c-824549b8293c" providerId="AD" clId="Web-{4C092711-CFC4-4763-BFEB-A8DBEC5A5A7D}" dt="2020-04-22T21:10:45.295" v="521"/>
          <ac:picMkLst>
            <pc:docMk/>
            <pc:sldMk cId="3267157596" sldId="266"/>
            <ac:picMk id="36" creationId="{15D2D6FF-6D5F-480C-9DAD-3D03E00FB48D}"/>
          </ac:picMkLst>
        </pc:picChg>
        <pc:picChg chg="add del mod">
          <ac:chgData name="Samanu, Ashritha Reddy" userId="S::ashrithareddysamanu@my.unt.edu::317c5862-fe51-4390-8c4c-824549b8293c" providerId="AD" clId="Web-{4C092711-CFC4-4763-BFEB-A8DBEC5A5A7D}" dt="2020-04-22T21:10:49.748" v="522"/>
          <ac:picMkLst>
            <pc:docMk/>
            <pc:sldMk cId="3267157596" sldId="266"/>
            <ac:picMk id="186" creationId="{9F09780F-2D92-4D37-A689-EBE7A65C37F7}"/>
          </ac:picMkLst>
        </pc:picChg>
      </pc:sldChg>
      <pc:sldChg chg="addSp delSp modSp">
        <pc:chgData name="Samanu, Ashritha Reddy" userId="S::ashrithareddysamanu@my.unt.edu::317c5862-fe51-4390-8c4c-824549b8293c" providerId="AD" clId="Web-{4C092711-CFC4-4763-BFEB-A8DBEC5A5A7D}" dt="2020-04-22T21:24:49.536" v="652" actId="20577"/>
        <pc:sldMkLst>
          <pc:docMk/>
          <pc:sldMk cId="3390496120" sldId="267"/>
        </pc:sldMkLst>
        <pc:spChg chg="mod">
          <ac:chgData name="Samanu, Ashritha Reddy" userId="S::ashrithareddysamanu@my.unt.edu::317c5862-fe51-4390-8c4c-824549b8293c" providerId="AD" clId="Web-{4C092711-CFC4-4763-BFEB-A8DBEC5A5A7D}" dt="2020-04-22T21:23:59.786" v="559"/>
          <ac:spMkLst>
            <pc:docMk/>
            <pc:sldMk cId="3390496120" sldId="267"/>
            <ac:spMk id="2" creationId="{05069455-EEBB-4DFB-90C7-C591536F09E5}"/>
          </ac:spMkLst>
        </pc:spChg>
        <pc:spChg chg="add mod">
          <ac:chgData name="Samanu, Ashritha Reddy" userId="S::ashrithareddysamanu@my.unt.edu::317c5862-fe51-4390-8c4c-824549b8293c" providerId="AD" clId="Web-{4C092711-CFC4-4763-BFEB-A8DBEC5A5A7D}" dt="2020-04-22T21:24:49.536" v="652" actId="20577"/>
          <ac:spMkLst>
            <pc:docMk/>
            <pc:sldMk cId="3390496120" sldId="267"/>
            <ac:spMk id="4" creationId="{BAC93745-3F1C-44EA-AF14-30E8019BF051}"/>
          </ac:spMkLst>
        </pc:spChg>
        <pc:spChg chg="add del">
          <ac:chgData name="Samanu, Ashritha Reddy" userId="S::ashrithareddysamanu@my.unt.edu::317c5862-fe51-4390-8c4c-824549b8293c" providerId="AD" clId="Web-{4C092711-CFC4-4763-BFEB-A8DBEC5A5A7D}" dt="2020-04-22T21:23:59.786" v="559"/>
          <ac:spMkLst>
            <pc:docMk/>
            <pc:sldMk cId="3390496120" sldId="267"/>
            <ac:spMk id="8" creationId="{936CFC0A-8C37-453C-9488-1B30FBC3B3B0}"/>
          </ac:spMkLst>
        </pc:spChg>
        <pc:spChg chg="add del">
          <ac:chgData name="Samanu, Ashritha Reddy" userId="S::ashrithareddysamanu@my.unt.edu::317c5862-fe51-4390-8c4c-824549b8293c" providerId="AD" clId="Web-{4C092711-CFC4-4763-BFEB-A8DBEC5A5A7D}" dt="2020-04-22T21:23:59.786" v="559"/>
          <ac:spMkLst>
            <pc:docMk/>
            <pc:sldMk cId="3390496120" sldId="267"/>
            <ac:spMk id="10" creationId="{FBC3EAFD-A275-4F9B-8F62-72B6678F35A8}"/>
          </ac:spMkLst>
        </pc:spChg>
        <pc:spChg chg="add del">
          <ac:chgData name="Samanu, Ashritha Reddy" userId="S::ashrithareddysamanu@my.unt.edu::317c5862-fe51-4390-8c4c-824549b8293c" providerId="AD" clId="Web-{4C092711-CFC4-4763-BFEB-A8DBEC5A5A7D}" dt="2020-04-22T21:23:59.786" v="559"/>
          <ac:spMkLst>
            <pc:docMk/>
            <pc:sldMk cId="3390496120" sldId="267"/>
            <ac:spMk id="12" creationId="{06E64A6D-2B9F-4AAD-AB42-A61BAF01AC12}"/>
          </ac:spMkLst>
        </pc:spChg>
        <pc:spChg chg="add">
          <ac:chgData name="Samanu, Ashritha Reddy" userId="S::ashrithareddysamanu@my.unt.edu::317c5862-fe51-4390-8c4c-824549b8293c" providerId="AD" clId="Web-{4C092711-CFC4-4763-BFEB-A8DBEC5A5A7D}" dt="2020-04-22T21:23:59.786" v="559"/>
          <ac:spMkLst>
            <pc:docMk/>
            <pc:sldMk cId="3390496120" sldId="267"/>
            <ac:spMk id="21" creationId="{BC14C6D5-C295-4AE7-9EBC-A7D891451558}"/>
          </ac:spMkLst>
        </pc:spChg>
        <pc:spChg chg="add">
          <ac:chgData name="Samanu, Ashritha Reddy" userId="S::ashrithareddysamanu@my.unt.edu::317c5862-fe51-4390-8c4c-824549b8293c" providerId="AD" clId="Web-{4C092711-CFC4-4763-BFEB-A8DBEC5A5A7D}" dt="2020-04-22T21:23:59.786" v="559"/>
          <ac:spMkLst>
            <pc:docMk/>
            <pc:sldMk cId="3390496120" sldId="267"/>
            <ac:spMk id="23" creationId="{A8DE0E0C-D349-42F5-9A39-823BED9EB2F8}"/>
          </ac:spMkLst>
        </pc:spChg>
        <pc:spChg chg="add">
          <ac:chgData name="Samanu, Ashritha Reddy" userId="S::ashrithareddysamanu@my.unt.edu::317c5862-fe51-4390-8c4c-824549b8293c" providerId="AD" clId="Web-{4C092711-CFC4-4763-BFEB-A8DBEC5A5A7D}" dt="2020-04-22T21:23:59.786" v="559"/>
          <ac:spMkLst>
            <pc:docMk/>
            <pc:sldMk cId="3390496120" sldId="267"/>
            <ac:spMk id="25" creationId="{FFEC4229-734E-4FC2-B6A0-6DA9B8B1AD9A}"/>
          </ac:spMkLst>
        </pc:spChg>
        <pc:spChg chg="add">
          <ac:chgData name="Samanu, Ashritha Reddy" userId="S::ashrithareddysamanu@my.unt.edu::317c5862-fe51-4390-8c4c-824549b8293c" providerId="AD" clId="Web-{4C092711-CFC4-4763-BFEB-A8DBEC5A5A7D}" dt="2020-04-22T21:23:59.786" v="559"/>
          <ac:spMkLst>
            <pc:docMk/>
            <pc:sldMk cId="3390496120" sldId="267"/>
            <ac:spMk id="27" creationId="{BC01FF70-2FFE-4A99-9E3F-9699B085CA53}"/>
          </ac:spMkLst>
        </pc:spChg>
        <pc:spChg chg="add">
          <ac:chgData name="Samanu, Ashritha Reddy" userId="S::ashrithareddysamanu@my.unt.edu::317c5862-fe51-4390-8c4c-824549b8293c" providerId="AD" clId="Web-{4C092711-CFC4-4763-BFEB-A8DBEC5A5A7D}" dt="2020-04-22T21:23:59.786" v="559"/>
          <ac:spMkLst>
            <pc:docMk/>
            <pc:sldMk cId="3390496120" sldId="267"/>
            <ac:spMk id="29" creationId="{6FA8D7CA-01D6-49EC-955B-6E51F6FB64D2}"/>
          </ac:spMkLst>
        </pc:spChg>
        <pc:spChg chg="add">
          <ac:chgData name="Samanu, Ashritha Reddy" userId="S::ashrithareddysamanu@my.unt.edu::317c5862-fe51-4390-8c4c-824549b8293c" providerId="AD" clId="Web-{4C092711-CFC4-4763-BFEB-A8DBEC5A5A7D}" dt="2020-04-22T21:23:59.786" v="559"/>
          <ac:spMkLst>
            <pc:docMk/>
            <pc:sldMk cId="3390496120" sldId="267"/>
            <ac:spMk id="31" creationId="{ADAA6A52-6F71-45C6-A3A3-8F41040919BD}"/>
          </ac:spMkLst>
        </pc:spChg>
        <pc:spChg chg="add">
          <ac:chgData name="Samanu, Ashritha Reddy" userId="S::ashrithareddysamanu@my.unt.edu::317c5862-fe51-4390-8c4c-824549b8293c" providerId="AD" clId="Web-{4C092711-CFC4-4763-BFEB-A8DBEC5A5A7D}" dt="2020-04-22T21:23:59.786" v="559"/>
          <ac:spMkLst>
            <pc:docMk/>
            <pc:sldMk cId="3390496120" sldId="267"/>
            <ac:spMk id="33" creationId="{DBD14339-4332-4769-B35F-FDA39761E85A}"/>
          </ac:spMkLst>
        </pc:spChg>
        <pc:spChg chg="add">
          <ac:chgData name="Samanu, Ashritha Reddy" userId="S::ashrithareddysamanu@my.unt.edu::317c5862-fe51-4390-8c4c-824549b8293c" providerId="AD" clId="Web-{4C092711-CFC4-4763-BFEB-A8DBEC5A5A7D}" dt="2020-04-22T21:23:59.786" v="559"/>
          <ac:spMkLst>
            <pc:docMk/>
            <pc:sldMk cId="3390496120" sldId="267"/>
            <ac:spMk id="35" creationId="{24D2F742-54E7-4C62-98C5-F8990E2A017F}"/>
          </ac:spMkLst>
        </pc:spChg>
        <pc:spChg chg="add">
          <ac:chgData name="Samanu, Ashritha Reddy" userId="S::ashrithareddysamanu@my.unt.edu::317c5862-fe51-4390-8c4c-824549b8293c" providerId="AD" clId="Web-{4C092711-CFC4-4763-BFEB-A8DBEC5A5A7D}" dt="2020-04-22T21:23:59.786" v="559"/>
          <ac:spMkLst>
            <pc:docMk/>
            <pc:sldMk cId="3390496120" sldId="267"/>
            <ac:spMk id="37" creationId="{A176DD56-124E-424A-869A-5281743F2D46}"/>
          </ac:spMkLst>
        </pc:spChg>
        <pc:spChg chg="add">
          <ac:chgData name="Samanu, Ashritha Reddy" userId="S::ashrithareddysamanu@my.unt.edu::317c5862-fe51-4390-8c4c-824549b8293c" providerId="AD" clId="Web-{4C092711-CFC4-4763-BFEB-A8DBEC5A5A7D}" dt="2020-04-22T21:23:59.786" v="559"/>
          <ac:spMkLst>
            <pc:docMk/>
            <pc:sldMk cId="3390496120" sldId="267"/>
            <ac:spMk id="39" creationId="{2401BDF6-9398-44DA-B3E3-5E3E9D80ADE7}"/>
          </ac:spMkLst>
        </pc:spChg>
        <pc:spChg chg="add">
          <ac:chgData name="Samanu, Ashritha Reddy" userId="S::ashrithareddysamanu@my.unt.edu::317c5862-fe51-4390-8c4c-824549b8293c" providerId="AD" clId="Web-{4C092711-CFC4-4763-BFEB-A8DBEC5A5A7D}" dt="2020-04-22T21:23:59.786" v="559"/>
          <ac:spMkLst>
            <pc:docMk/>
            <pc:sldMk cId="3390496120" sldId="267"/>
            <ac:spMk id="41" creationId="{90BDA9F5-1E5C-404B-9A6C-5D5C8E0D124E}"/>
          </ac:spMkLst>
        </pc:spChg>
        <pc:picChg chg="del mod">
          <ac:chgData name="Samanu, Ashritha Reddy" userId="S::ashrithareddysamanu@my.unt.edu::317c5862-fe51-4390-8c4c-824549b8293c" providerId="AD" clId="Web-{4C092711-CFC4-4763-BFEB-A8DBEC5A5A7D}" dt="2020-04-22T21:23:11.068" v="556"/>
          <ac:picMkLst>
            <pc:docMk/>
            <pc:sldMk cId="3390496120" sldId="267"/>
            <ac:picMk id="3" creationId="{48F5F0B6-1EFE-4FF2-AC40-A9C5F96D6C3C}"/>
          </ac:picMkLst>
        </pc:picChg>
        <pc:picChg chg="add del">
          <ac:chgData name="Samanu, Ashritha Reddy" userId="S::ashrithareddysamanu@my.unt.edu::317c5862-fe51-4390-8c4c-824549b8293c" providerId="AD" clId="Web-{4C092711-CFC4-4763-BFEB-A8DBEC5A5A7D}" dt="2020-04-22T21:23:59.786" v="559"/>
          <ac:picMkLst>
            <pc:docMk/>
            <pc:sldMk cId="3390496120" sldId="267"/>
            <ac:picMk id="14" creationId="{C51881DD-AD85-41BE-8A49-C2FB45800E10}"/>
          </ac:picMkLst>
        </pc:picChg>
        <pc:cxnChg chg="add del">
          <ac:chgData name="Samanu, Ashritha Reddy" userId="S::ashrithareddysamanu@my.unt.edu::317c5862-fe51-4390-8c4c-824549b8293c" providerId="AD" clId="Web-{4C092711-CFC4-4763-BFEB-A8DBEC5A5A7D}" dt="2020-04-22T21:23:59.786" v="559"/>
          <ac:cxnSpMkLst>
            <pc:docMk/>
            <pc:sldMk cId="3390496120" sldId="267"/>
            <ac:cxnSpMk id="16" creationId="{9AD20FE8-ED02-4CDE-83B1-A1436305C3DC}"/>
          </ac:cxnSpMkLst>
        </pc:cxnChg>
      </pc:sldChg>
    </pc:docChg>
  </pc:docChgLst>
  <pc:docChgLst>
    <pc:chgData name="Bentula, Lasya" userId="S::lasyabentula@my.unt.edu::3de64728-dfe1-4ea6-aa62-7f23f80cfec8" providerId="AD" clId="Web-{2BCFEE06-12D1-4B9A-BCD3-6321991B946F}"/>
    <pc:docChg chg="addSld modSld sldOrd">
      <pc:chgData name="Bentula, Lasya" userId="S::lasyabentula@my.unt.edu::3de64728-dfe1-4ea6-aa62-7f23f80cfec8" providerId="AD" clId="Web-{2BCFEE06-12D1-4B9A-BCD3-6321991B946F}" dt="2020-04-23T04:47:19.761" v="1078" actId="20577"/>
      <pc:docMkLst>
        <pc:docMk/>
      </pc:docMkLst>
      <pc:sldChg chg="modSp">
        <pc:chgData name="Bentula, Lasya" userId="S::lasyabentula@my.unt.edu::3de64728-dfe1-4ea6-aa62-7f23f80cfec8" providerId="AD" clId="Web-{2BCFEE06-12D1-4B9A-BCD3-6321991B946F}" dt="2020-04-23T03:29:25.355" v="973" actId="20577"/>
        <pc:sldMkLst>
          <pc:docMk/>
          <pc:sldMk cId="1308803522" sldId="272"/>
        </pc:sldMkLst>
        <pc:spChg chg="mod">
          <ac:chgData name="Bentula, Lasya" userId="S::lasyabentula@my.unt.edu::3de64728-dfe1-4ea6-aa62-7f23f80cfec8" providerId="AD" clId="Web-{2BCFEE06-12D1-4B9A-BCD3-6321991B946F}" dt="2020-04-23T03:29:25.355" v="973" actId="20577"/>
          <ac:spMkLst>
            <pc:docMk/>
            <pc:sldMk cId="1308803522" sldId="272"/>
            <ac:spMk id="3" creationId="{098B875B-1ABC-40E4-87CD-82D91A62033B}"/>
          </ac:spMkLst>
        </pc:spChg>
      </pc:sldChg>
      <pc:sldChg chg="modSp">
        <pc:chgData name="Bentula, Lasya" userId="S::lasyabentula@my.unt.edu::3de64728-dfe1-4ea6-aa62-7f23f80cfec8" providerId="AD" clId="Web-{2BCFEE06-12D1-4B9A-BCD3-6321991B946F}" dt="2020-04-23T03:24:54.807" v="867" actId="20577"/>
        <pc:sldMkLst>
          <pc:docMk/>
          <pc:sldMk cId="3423562117" sldId="273"/>
        </pc:sldMkLst>
        <pc:spChg chg="mod">
          <ac:chgData name="Bentula, Lasya" userId="S::lasyabentula@my.unt.edu::3de64728-dfe1-4ea6-aa62-7f23f80cfec8" providerId="AD" clId="Web-{2BCFEE06-12D1-4B9A-BCD3-6321991B946F}" dt="2020-04-23T03:24:54.807" v="867" actId="20577"/>
          <ac:spMkLst>
            <pc:docMk/>
            <pc:sldMk cId="3423562117" sldId="273"/>
            <ac:spMk id="3" creationId="{2355F1A5-3942-4F6E-B36C-47FE4FCBDC03}"/>
          </ac:spMkLst>
        </pc:spChg>
      </pc:sldChg>
      <pc:sldChg chg="modSp">
        <pc:chgData name="Bentula, Lasya" userId="S::lasyabentula@my.unt.edu::3de64728-dfe1-4ea6-aa62-7f23f80cfec8" providerId="AD" clId="Web-{2BCFEE06-12D1-4B9A-BCD3-6321991B946F}" dt="2020-04-23T03:29:37.793" v="975" actId="20577"/>
        <pc:sldMkLst>
          <pc:docMk/>
          <pc:sldMk cId="4257794332" sldId="275"/>
        </pc:sldMkLst>
        <pc:spChg chg="mod">
          <ac:chgData name="Bentula, Lasya" userId="S::lasyabentula@my.unt.edu::3de64728-dfe1-4ea6-aa62-7f23f80cfec8" providerId="AD" clId="Web-{2BCFEE06-12D1-4B9A-BCD3-6321991B946F}" dt="2020-04-23T03:29:37.793" v="975" actId="20577"/>
          <ac:spMkLst>
            <pc:docMk/>
            <pc:sldMk cId="4257794332" sldId="275"/>
            <ac:spMk id="3" creationId="{62309C9C-2544-4015-91AC-1CCFE83C682F}"/>
          </ac:spMkLst>
        </pc:spChg>
      </pc:sldChg>
      <pc:sldChg chg="modSp">
        <pc:chgData name="Bentula, Lasya" userId="S::lasyabentula@my.unt.edu::3de64728-dfe1-4ea6-aa62-7f23f80cfec8" providerId="AD" clId="Web-{2BCFEE06-12D1-4B9A-BCD3-6321991B946F}" dt="2020-04-23T03:30:27.730" v="989" actId="20577"/>
        <pc:sldMkLst>
          <pc:docMk/>
          <pc:sldMk cId="736937952" sldId="276"/>
        </pc:sldMkLst>
        <pc:spChg chg="mod">
          <ac:chgData name="Bentula, Lasya" userId="S::lasyabentula@my.unt.edu::3de64728-dfe1-4ea6-aa62-7f23f80cfec8" providerId="AD" clId="Web-{2BCFEE06-12D1-4B9A-BCD3-6321991B946F}" dt="2020-04-23T03:30:27.730" v="989" actId="20577"/>
          <ac:spMkLst>
            <pc:docMk/>
            <pc:sldMk cId="736937952" sldId="276"/>
            <ac:spMk id="3" creationId="{46CAA9E2-2E1D-4FF7-8EF2-F178E1F2C822}"/>
          </ac:spMkLst>
        </pc:spChg>
      </pc:sldChg>
      <pc:sldChg chg="modSp">
        <pc:chgData name="Bentula, Lasya" userId="S::lasyabentula@my.unt.edu::3de64728-dfe1-4ea6-aa62-7f23f80cfec8" providerId="AD" clId="Web-{2BCFEE06-12D1-4B9A-BCD3-6321991B946F}" dt="2020-04-23T03:30:36.246" v="993" actId="20577"/>
        <pc:sldMkLst>
          <pc:docMk/>
          <pc:sldMk cId="3908891651" sldId="277"/>
        </pc:sldMkLst>
        <pc:spChg chg="mod">
          <ac:chgData name="Bentula, Lasya" userId="S::lasyabentula@my.unt.edu::3de64728-dfe1-4ea6-aa62-7f23f80cfec8" providerId="AD" clId="Web-{2BCFEE06-12D1-4B9A-BCD3-6321991B946F}" dt="2020-04-23T03:30:36.246" v="993" actId="20577"/>
          <ac:spMkLst>
            <pc:docMk/>
            <pc:sldMk cId="3908891651" sldId="277"/>
            <ac:spMk id="3" creationId="{502517A0-18E0-4E50-8989-442C27BF25C5}"/>
          </ac:spMkLst>
        </pc:spChg>
      </pc:sldChg>
      <pc:sldChg chg="modSp">
        <pc:chgData name="Bentula, Lasya" userId="S::lasyabentula@my.unt.edu::3de64728-dfe1-4ea6-aa62-7f23f80cfec8" providerId="AD" clId="Web-{2BCFEE06-12D1-4B9A-BCD3-6321991B946F}" dt="2020-04-23T03:30:42.168" v="996" actId="20577"/>
        <pc:sldMkLst>
          <pc:docMk/>
          <pc:sldMk cId="4182307835" sldId="278"/>
        </pc:sldMkLst>
        <pc:spChg chg="mod">
          <ac:chgData name="Bentula, Lasya" userId="S::lasyabentula@my.unt.edu::3de64728-dfe1-4ea6-aa62-7f23f80cfec8" providerId="AD" clId="Web-{2BCFEE06-12D1-4B9A-BCD3-6321991B946F}" dt="2020-04-23T03:30:42.168" v="996" actId="20577"/>
          <ac:spMkLst>
            <pc:docMk/>
            <pc:sldMk cId="4182307835" sldId="278"/>
            <ac:spMk id="3" creationId="{95EE488A-7B9E-4E4F-8025-157EBE9BDA27}"/>
          </ac:spMkLst>
        </pc:spChg>
      </pc:sldChg>
      <pc:sldChg chg="modSp">
        <pc:chgData name="Bentula, Lasya" userId="S::lasyabentula@my.unt.edu::3de64728-dfe1-4ea6-aa62-7f23f80cfec8" providerId="AD" clId="Web-{2BCFEE06-12D1-4B9A-BCD3-6321991B946F}" dt="2020-04-23T03:30:48.793" v="998" actId="20577"/>
        <pc:sldMkLst>
          <pc:docMk/>
          <pc:sldMk cId="731493044" sldId="279"/>
        </pc:sldMkLst>
        <pc:spChg chg="mod">
          <ac:chgData name="Bentula, Lasya" userId="S::lasyabentula@my.unt.edu::3de64728-dfe1-4ea6-aa62-7f23f80cfec8" providerId="AD" clId="Web-{2BCFEE06-12D1-4B9A-BCD3-6321991B946F}" dt="2020-04-23T03:30:48.793" v="998" actId="20577"/>
          <ac:spMkLst>
            <pc:docMk/>
            <pc:sldMk cId="731493044" sldId="279"/>
            <ac:spMk id="3" creationId="{BFB269F3-DD7B-4D5D-9850-951A4B2A8B93}"/>
          </ac:spMkLst>
        </pc:spChg>
      </pc:sldChg>
      <pc:sldChg chg="modSp">
        <pc:chgData name="Bentula, Lasya" userId="S::lasyabentula@my.unt.edu::3de64728-dfe1-4ea6-aa62-7f23f80cfec8" providerId="AD" clId="Web-{2BCFEE06-12D1-4B9A-BCD3-6321991B946F}" dt="2020-04-23T03:30:59.058" v="1005" actId="20577"/>
        <pc:sldMkLst>
          <pc:docMk/>
          <pc:sldMk cId="831618537" sldId="280"/>
        </pc:sldMkLst>
        <pc:spChg chg="mod">
          <ac:chgData name="Bentula, Lasya" userId="S::lasyabentula@my.unt.edu::3de64728-dfe1-4ea6-aa62-7f23f80cfec8" providerId="AD" clId="Web-{2BCFEE06-12D1-4B9A-BCD3-6321991B946F}" dt="2020-04-23T03:30:59.058" v="1005" actId="20577"/>
          <ac:spMkLst>
            <pc:docMk/>
            <pc:sldMk cId="831618537" sldId="280"/>
            <ac:spMk id="3" creationId="{030F3F3A-7B33-41E5-BE75-877A726BF680}"/>
          </ac:spMkLst>
        </pc:spChg>
      </pc:sldChg>
      <pc:sldChg chg="modSp ord">
        <pc:chgData name="Bentula, Lasya" userId="S::lasyabentula@my.unt.edu::3de64728-dfe1-4ea6-aa62-7f23f80cfec8" providerId="AD" clId="Web-{2BCFEE06-12D1-4B9A-BCD3-6321991B946F}" dt="2020-04-23T04:47:19.761" v="1077" actId="20577"/>
        <pc:sldMkLst>
          <pc:docMk/>
          <pc:sldMk cId="4197684786" sldId="281"/>
        </pc:sldMkLst>
        <pc:spChg chg="mod">
          <ac:chgData name="Bentula, Lasya" userId="S::lasyabentula@my.unt.edu::3de64728-dfe1-4ea6-aa62-7f23f80cfec8" providerId="AD" clId="Web-{2BCFEE06-12D1-4B9A-BCD3-6321991B946F}" dt="2020-04-23T04:47:19.761" v="1077" actId="20577"/>
          <ac:spMkLst>
            <pc:docMk/>
            <pc:sldMk cId="4197684786" sldId="281"/>
            <ac:spMk id="5" creationId="{FF522CAE-B8B8-47B2-B8C2-A029B333A8E9}"/>
          </ac:spMkLst>
        </pc:spChg>
      </pc:sldChg>
      <pc:sldChg chg="modSp">
        <pc:chgData name="Bentula, Lasya" userId="S::lasyabentula@my.unt.edu::3de64728-dfe1-4ea6-aa62-7f23f80cfec8" providerId="AD" clId="Web-{2BCFEE06-12D1-4B9A-BCD3-6321991B946F}" dt="2020-04-23T03:14:00.586" v="415" actId="20577"/>
        <pc:sldMkLst>
          <pc:docMk/>
          <pc:sldMk cId="1376392985" sldId="282"/>
        </pc:sldMkLst>
        <pc:spChg chg="mod">
          <ac:chgData name="Bentula, Lasya" userId="S::lasyabentula@my.unt.edu::3de64728-dfe1-4ea6-aa62-7f23f80cfec8" providerId="AD" clId="Web-{2BCFEE06-12D1-4B9A-BCD3-6321991B946F}" dt="2020-04-23T03:11:08.070" v="35" actId="20577"/>
          <ac:spMkLst>
            <pc:docMk/>
            <pc:sldMk cId="1376392985" sldId="282"/>
            <ac:spMk id="2" creationId="{8BCEF5DC-6D47-4BBF-B01B-8CB85E1B4862}"/>
          </ac:spMkLst>
        </pc:spChg>
        <pc:spChg chg="mod">
          <ac:chgData name="Bentula, Lasya" userId="S::lasyabentula@my.unt.edu::3de64728-dfe1-4ea6-aa62-7f23f80cfec8" providerId="AD" clId="Web-{2BCFEE06-12D1-4B9A-BCD3-6321991B946F}" dt="2020-04-23T03:14:00.586" v="415" actId="20577"/>
          <ac:spMkLst>
            <pc:docMk/>
            <pc:sldMk cId="1376392985" sldId="282"/>
            <ac:spMk id="3" creationId="{D4266C03-E52D-4D4A-91F7-E9D58FBD8DBB}"/>
          </ac:spMkLst>
        </pc:spChg>
      </pc:sldChg>
      <pc:sldChg chg="addSp delSp modSp ord">
        <pc:chgData name="Bentula, Lasya" userId="S::lasyabentula@my.unt.edu::3de64728-dfe1-4ea6-aa62-7f23f80cfec8" providerId="AD" clId="Web-{2BCFEE06-12D1-4B9A-BCD3-6321991B946F}" dt="2020-04-23T03:38:20.497" v="1020" actId="14100"/>
        <pc:sldMkLst>
          <pc:docMk/>
          <pc:sldMk cId="2282216" sldId="283"/>
        </pc:sldMkLst>
        <pc:spChg chg="mod">
          <ac:chgData name="Bentula, Lasya" userId="S::lasyabentula@my.unt.edu::3de64728-dfe1-4ea6-aa62-7f23f80cfec8" providerId="AD" clId="Web-{2BCFEE06-12D1-4B9A-BCD3-6321991B946F}" dt="2020-04-23T03:18:08.290" v="665"/>
          <ac:spMkLst>
            <pc:docMk/>
            <pc:sldMk cId="2282216" sldId="283"/>
            <ac:spMk id="2" creationId="{80378D4F-A777-4E72-BB47-67A823E8A30F}"/>
          </ac:spMkLst>
        </pc:spChg>
        <pc:spChg chg="mod">
          <ac:chgData name="Bentula, Lasya" userId="S::lasyabentula@my.unt.edu::3de64728-dfe1-4ea6-aa62-7f23f80cfec8" providerId="AD" clId="Web-{2BCFEE06-12D1-4B9A-BCD3-6321991B946F}" dt="2020-04-23T03:37:52.513" v="1015" actId="1076"/>
          <ac:spMkLst>
            <pc:docMk/>
            <pc:sldMk cId="2282216" sldId="283"/>
            <ac:spMk id="3" creationId="{FF8A2B68-8583-4E38-B80E-F95D7DCB4A44}"/>
          </ac:spMkLst>
        </pc:spChg>
        <pc:spChg chg="mod">
          <ac:chgData name="Bentula, Lasya" userId="S::lasyabentula@my.unt.edu::3de64728-dfe1-4ea6-aa62-7f23f80cfec8" providerId="AD" clId="Web-{2BCFEE06-12D1-4B9A-BCD3-6321991B946F}" dt="2020-04-23T03:38:02.153" v="1016" actId="1076"/>
          <ac:spMkLst>
            <pc:docMk/>
            <pc:sldMk cId="2282216" sldId="283"/>
            <ac:spMk id="4" creationId="{72EE18F3-C1AE-4A0D-BF39-1BE57B2C8B76}"/>
          </ac:spMkLst>
        </pc:spChg>
        <pc:spChg chg="add mod">
          <ac:chgData name="Bentula, Lasya" userId="S::lasyabentula@my.unt.edu::3de64728-dfe1-4ea6-aa62-7f23f80cfec8" providerId="AD" clId="Web-{2BCFEE06-12D1-4B9A-BCD3-6321991B946F}" dt="2020-04-23T03:38:20.497" v="1020" actId="14100"/>
          <ac:spMkLst>
            <pc:docMk/>
            <pc:sldMk cId="2282216" sldId="283"/>
            <ac:spMk id="5" creationId="{ABDE81B6-56F8-494D-AC84-94E0B9B25726}"/>
          </ac:spMkLst>
        </pc:spChg>
        <pc:spChg chg="del">
          <ac:chgData name="Bentula, Lasya" userId="S::lasyabentula@my.unt.edu::3de64728-dfe1-4ea6-aa62-7f23f80cfec8" providerId="AD" clId="Web-{2BCFEE06-12D1-4B9A-BCD3-6321991B946F}" dt="2020-04-23T03:18:08.290" v="665"/>
          <ac:spMkLst>
            <pc:docMk/>
            <pc:sldMk cId="2282216" sldId="283"/>
            <ac:spMk id="22" creationId="{E35A04CF-97D4-4FF7-B359-C546B1F62E54}"/>
          </ac:spMkLst>
        </pc:spChg>
        <pc:spChg chg="del">
          <ac:chgData name="Bentula, Lasya" userId="S::lasyabentula@my.unt.edu::3de64728-dfe1-4ea6-aa62-7f23f80cfec8" providerId="AD" clId="Web-{2BCFEE06-12D1-4B9A-BCD3-6321991B946F}" dt="2020-04-23T03:18:08.290" v="665"/>
          <ac:spMkLst>
            <pc:docMk/>
            <pc:sldMk cId="2282216" sldId="283"/>
            <ac:spMk id="23" creationId="{1DE7243B-5109-444B-8FAF-7437C66BC0E9}"/>
          </ac:spMkLst>
        </pc:spChg>
        <pc:spChg chg="del">
          <ac:chgData name="Bentula, Lasya" userId="S::lasyabentula@my.unt.edu::3de64728-dfe1-4ea6-aa62-7f23f80cfec8" providerId="AD" clId="Web-{2BCFEE06-12D1-4B9A-BCD3-6321991B946F}" dt="2020-04-23T03:18:08.290" v="665"/>
          <ac:spMkLst>
            <pc:docMk/>
            <pc:sldMk cId="2282216" sldId="283"/>
            <ac:spMk id="24" creationId="{4C5D6221-DA7B-4611-AA26-7D8E349FDE96}"/>
          </ac:spMkLst>
        </pc:spChg>
        <pc:spChg chg="add">
          <ac:chgData name="Bentula, Lasya" userId="S::lasyabentula@my.unt.edu::3de64728-dfe1-4ea6-aa62-7f23f80cfec8" providerId="AD" clId="Web-{2BCFEE06-12D1-4B9A-BCD3-6321991B946F}" dt="2020-04-23T03:18:08.290" v="665"/>
          <ac:spMkLst>
            <pc:docMk/>
            <pc:sldMk cId="2282216" sldId="283"/>
            <ac:spMk id="29" creationId="{42285737-90EE-47DC-AC80-8AE156B11969}"/>
          </ac:spMkLst>
        </pc:spChg>
        <pc:grpChg chg="add">
          <ac:chgData name="Bentula, Lasya" userId="S::lasyabentula@my.unt.edu::3de64728-dfe1-4ea6-aa62-7f23f80cfec8" providerId="AD" clId="Web-{2BCFEE06-12D1-4B9A-BCD3-6321991B946F}" dt="2020-04-23T03:18:08.290" v="665"/>
          <ac:grpSpMkLst>
            <pc:docMk/>
            <pc:sldMk cId="2282216" sldId="283"/>
            <ac:grpSpMk id="31" creationId="{B57BDC17-F1B3-455F-BBF1-680AA1F25C06}"/>
          </ac:grpSpMkLst>
        </pc:grpChg>
      </pc:sldChg>
      <pc:sldChg chg="addSp modSp new mod setBg">
        <pc:chgData name="Bentula, Lasya" userId="S::lasyabentula@my.unt.edu::3de64728-dfe1-4ea6-aa62-7f23f80cfec8" providerId="AD" clId="Web-{2BCFEE06-12D1-4B9A-BCD3-6321991B946F}" dt="2020-04-23T03:21:35.213" v="782"/>
        <pc:sldMkLst>
          <pc:docMk/>
          <pc:sldMk cId="2105288359" sldId="284"/>
        </pc:sldMkLst>
        <pc:spChg chg="mod">
          <ac:chgData name="Bentula, Lasya" userId="S::lasyabentula@my.unt.edu::3de64728-dfe1-4ea6-aa62-7f23f80cfec8" providerId="AD" clId="Web-{2BCFEE06-12D1-4B9A-BCD3-6321991B946F}" dt="2020-04-23T03:21:35.213" v="782"/>
          <ac:spMkLst>
            <pc:docMk/>
            <pc:sldMk cId="2105288359" sldId="284"/>
            <ac:spMk id="2" creationId="{12DF64E2-D350-4E19-B59F-242185DD2F1F}"/>
          </ac:spMkLst>
        </pc:spChg>
        <pc:spChg chg="mod">
          <ac:chgData name="Bentula, Lasya" userId="S::lasyabentula@my.unt.edu::3de64728-dfe1-4ea6-aa62-7f23f80cfec8" providerId="AD" clId="Web-{2BCFEE06-12D1-4B9A-BCD3-6321991B946F}" dt="2020-04-23T03:21:35.213" v="782"/>
          <ac:spMkLst>
            <pc:docMk/>
            <pc:sldMk cId="2105288359" sldId="284"/>
            <ac:spMk id="3" creationId="{FC4DCB38-C71F-442B-89EC-27C91842048D}"/>
          </ac:spMkLst>
        </pc:spChg>
        <pc:spChg chg="add">
          <ac:chgData name="Bentula, Lasya" userId="S::lasyabentula@my.unt.edu::3de64728-dfe1-4ea6-aa62-7f23f80cfec8" providerId="AD" clId="Web-{2BCFEE06-12D1-4B9A-BCD3-6321991B946F}" dt="2020-04-23T03:21:35.213" v="782"/>
          <ac:spMkLst>
            <pc:docMk/>
            <pc:sldMk cId="2105288359" sldId="284"/>
            <ac:spMk id="8" creationId="{E5EAE061-4AFE-4B3A-8FA1-FC5953E7E857}"/>
          </ac:spMkLst>
        </pc:spChg>
        <pc:spChg chg="add">
          <ac:chgData name="Bentula, Lasya" userId="S::lasyabentula@my.unt.edu::3de64728-dfe1-4ea6-aa62-7f23f80cfec8" providerId="AD" clId="Web-{2BCFEE06-12D1-4B9A-BCD3-6321991B946F}" dt="2020-04-23T03:21:35.213" v="782"/>
          <ac:spMkLst>
            <pc:docMk/>
            <pc:sldMk cId="2105288359" sldId="284"/>
            <ac:spMk id="10" creationId="{BD0398FB-7D27-4C59-A68B-663AE7A37CC4}"/>
          </ac:spMkLst>
        </pc:spChg>
        <pc:spChg chg="add">
          <ac:chgData name="Bentula, Lasya" userId="S::lasyabentula@my.unt.edu::3de64728-dfe1-4ea6-aa62-7f23f80cfec8" providerId="AD" clId="Web-{2BCFEE06-12D1-4B9A-BCD3-6321991B946F}" dt="2020-04-23T03:21:35.213" v="782"/>
          <ac:spMkLst>
            <pc:docMk/>
            <pc:sldMk cId="2105288359" sldId="284"/>
            <ac:spMk id="12" creationId="{9C682A1A-5B2D-4111-BBD6-620165633E5B}"/>
          </ac:spMkLst>
        </pc:spChg>
        <pc:spChg chg="add">
          <ac:chgData name="Bentula, Lasya" userId="S::lasyabentula@my.unt.edu::3de64728-dfe1-4ea6-aa62-7f23f80cfec8" providerId="AD" clId="Web-{2BCFEE06-12D1-4B9A-BCD3-6321991B946F}" dt="2020-04-23T03:21:35.213" v="782"/>
          <ac:spMkLst>
            <pc:docMk/>
            <pc:sldMk cId="2105288359" sldId="284"/>
            <ac:spMk id="16" creationId="{EA804283-B929-4503-802F-4585376E2B42}"/>
          </ac:spMkLst>
        </pc:spChg>
        <pc:spChg chg="add">
          <ac:chgData name="Bentula, Lasya" userId="S::lasyabentula@my.unt.edu::3de64728-dfe1-4ea6-aa62-7f23f80cfec8" providerId="AD" clId="Web-{2BCFEE06-12D1-4B9A-BCD3-6321991B946F}" dt="2020-04-23T03:21:35.213" v="782"/>
          <ac:spMkLst>
            <pc:docMk/>
            <pc:sldMk cId="2105288359" sldId="284"/>
            <ac:spMk id="18" creationId="{D6EE29F2-D77F-4BD0-A20B-334D316A1C9D}"/>
          </ac:spMkLst>
        </pc:spChg>
        <pc:spChg chg="add">
          <ac:chgData name="Bentula, Lasya" userId="S::lasyabentula@my.unt.edu::3de64728-dfe1-4ea6-aa62-7f23f80cfec8" providerId="AD" clId="Web-{2BCFEE06-12D1-4B9A-BCD3-6321991B946F}" dt="2020-04-23T03:21:35.213" v="782"/>
          <ac:spMkLst>
            <pc:docMk/>
            <pc:sldMk cId="2105288359" sldId="284"/>
            <ac:spMk id="20" creationId="{A04F1504-431A-4D86-9091-AE7E4B33376B}"/>
          </ac:spMkLst>
        </pc:spChg>
        <pc:spChg chg="add">
          <ac:chgData name="Bentula, Lasya" userId="S::lasyabentula@my.unt.edu::3de64728-dfe1-4ea6-aa62-7f23f80cfec8" providerId="AD" clId="Web-{2BCFEE06-12D1-4B9A-BCD3-6321991B946F}" dt="2020-04-23T03:21:35.213" v="782"/>
          <ac:spMkLst>
            <pc:docMk/>
            <pc:sldMk cId="2105288359" sldId="284"/>
            <ac:spMk id="22" creationId="{0DEE8134-8942-423C-9EAA-0110FCA1131B}"/>
          </ac:spMkLst>
        </pc:spChg>
        <pc:spChg chg="add">
          <ac:chgData name="Bentula, Lasya" userId="S::lasyabentula@my.unt.edu::3de64728-dfe1-4ea6-aa62-7f23f80cfec8" providerId="AD" clId="Web-{2BCFEE06-12D1-4B9A-BCD3-6321991B946F}" dt="2020-04-23T03:21:35.213" v="782"/>
          <ac:spMkLst>
            <pc:docMk/>
            <pc:sldMk cId="2105288359" sldId="284"/>
            <ac:spMk id="24" creationId="{C36A08F5-3B56-47C5-A371-9187BE56E1E5}"/>
          </ac:spMkLst>
        </pc:spChg>
        <pc:cxnChg chg="add">
          <ac:chgData name="Bentula, Lasya" userId="S::lasyabentula@my.unt.edu::3de64728-dfe1-4ea6-aa62-7f23f80cfec8" providerId="AD" clId="Web-{2BCFEE06-12D1-4B9A-BCD3-6321991B946F}" dt="2020-04-23T03:21:35.213" v="782"/>
          <ac:cxnSpMkLst>
            <pc:docMk/>
            <pc:sldMk cId="2105288359" sldId="284"/>
            <ac:cxnSpMk id="14" creationId="{266A0658-1CC4-4B0D-AAB7-A702286AFB03}"/>
          </ac:cxnSpMkLst>
        </pc:cxnChg>
      </pc:sldChg>
    </pc:docChg>
  </pc:docChgLst>
  <pc:docChgLst>
    <pc:chgData name="Bentula, Lasya" userId="S::lasyabentula@my.unt.edu::3de64728-dfe1-4ea6-aa62-7f23f80cfec8" providerId="AD" clId="Web-{E1914613-D268-4D09-B28F-F7A7B268A630}"/>
    <pc:docChg chg="addSld delSld modSld sldOrd">
      <pc:chgData name="Bentula, Lasya" userId="S::lasyabentula@my.unt.edu::3de64728-dfe1-4ea6-aa62-7f23f80cfec8" providerId="AD" clId="Web-{E1914613-D268-4D09-B28F-F7A7B268A630}" dt="2020-04-22T22:42:05.149" v="759" actId="20577"/>
      <pc:docMkLst>
        <pc:docMk/>
      </pc:docMkLst>
      <pc:sldChg chg="delSp modSp del">
        <pc:chgData name="Bentula, Lasya" userId="S::lasyabentula@my.unt.edu::3de64728-dfe1-4ea6-aa62-7f23f80cfec8" providerId="AD" clId="Web-{E1914613-D268-4D09-B28F-F7A7B268A630}" dt="2020-04-22T22:36:18.288" v="314"/>
        <pc:sldMkLst>
          <pc:docMk/>
          <pc:sldMk cId="2783190269" sldId="269"/>
        </pc:sldMkLst>
        <pc:spChg chg="del mod">
          <ac:chgData name="Bentula, Lasya" userId="S::lasyabentula@my.unt.edu::3de64728-dfe1-4ea6-aa62-7f23f80cfec8" providerId="AD" clId="Web-{E1914613-D268-4D09-B28F-F7A7B268A630}" dt="2020-04-22T22:31:48.287" v="5"/>
          <ac:spMkLst>
            <pc:docMk/>
            <pc:sldMk cId="2783190269" sldId="269"/>
            <ac:spMk id="2" creationId="{F4CBDEDA-BC8A-4C57-AC3F-556962AB6CCB}"/>
          </ac:spMkLst>
        </pc:spChg>
        <pc:spChg chg="mod">
          <ac:chgData name="Bentula, Lasya" userId="S::lasyabentula@my.unt.edu::3de64728-dfe1-4ea6-aa62-7f23f80cfec8" providerId="AD" clId="Web-{E1914613-D268-4D09-B28F-F7A7B268A630}" dt="2020-04-22T22:31:54.662" v="6" actId="14100"/>
          <ac:spMkLst>
            <pc:docMk/>
            <pc:sldMk cId="2783190269" sldId="269"/>
            <ac:spMk id="3" creationId="{433F8E7F-9C7E-40F4-B964-6D1EBE26049D}"/>
          </ac:spMkLst>
        </pc:spChg>
      </pc:sldChg>
      <pc:sldChg chg="modSp">
        <pc:chgData name="Bentula, Lasya" userId="S::lasyabentula@my.unt.edu::3de64728-dfe1-4ea6-aa62-7f23f80cfec8" providerId="AD" clId="Web-{E1914613-D268-4D09-B28F-F7A7B268A630}" dt="2020-04-22T22:30:20.521" v="1" actId="20577"/>
        <pc:sldMkLst>
          <pc:docMk/>
          <pc:sldMk cId="2487910226" sldId="271"/>
        </pc:sldMkLst>
        <pc:spChg chg="mod">
          <ac:chgData name="Bentula, Lasya" userId="S::lasyabentula@my.unt.edu::3de64728-dfe1-4ea6-aa62-7f23f80cfec8" providerId="AD" clId="Web-{E1914613-D268-4D09-B28F-F7A7B268A630}" dt="2020-04-22T22:30:20.521" v="1" actId="20577"/>
          <ac:spMkLst>
            <pc:docMk/>
            <pc:sldMk cId="2487910226" sldId="271"/>
            <ac:spMk id="3" creationId="{251C871B-3C58-4C20-A174-909B3BD7F1F7}"/>
          </ac:spMkLst>
        </pc:spChg>
      </pc:sldChg>
      <pc:sldChg chg="addSp delSp modSp new mod setBg">
        <pc:chgData name="Bentula, Lasya" userId="S::lasyabentula@my.unt.edu::3de64728-dfe1-4ea6-aa62-7f23f80cfec8" providerId="AD" clId="Web-{E1914613-D268-4D09-B28F-F7A7B268A630}" dt="2020-04-22T22:36:13.585" v="312" actId="20577"/>
        <pc:sldMkLst>
          <pc:docMk/>
          <pc:sldMk cId="1308803522" sldId="272"/>
        </pc:sldMkLst>
        <pc:spChg chg="mod">
          <ac:chgData name="Bentula, Lasya" userId="S::lasyabentula@my.unt.edu::3de64728-dfe1-4ea6-aa62-7f23f80cfec8" providerId="AD" clId="Web-{E1914613-D268-4D09-B28F-F7A7B268A630}" dt="2020-04-22T22:33:17.053" v="58"/>
          <ac:spMkLst>
            <pc:docMk/>
            <pc:sldMk cId="1308803522" sldId="272"/>
            <ac:spMk id="2" creationId="{62C00581-0574-4FC1-B2CE-B40B5BBAEB29}"/>
          </ac:spMkLst>
        </pc:spChg>
        <pc:spChg chg="add del mod">
          <ac:chgData name="Bentula, Lasya" userId="S::lasyabentula@my.unt.edu::3de64728-dfe1-4ea6-aa62-7f23f80cfec8" providerId="AD" clId="Web-{E1914613-D268-4D09-B28F-F7A7B268A630}" dt="2020-04-22T22:36:13.585" v="312" actId="20577"/>
          <ac:spMkLst>
            <pc:docMk/>
            <pc:sldMk cId="1308803522" sldId="272"/>
            <ac:spMk id="3" creationId="{098B875B-1ABC-40E4-87CD-82D91A62033B}"/>
          </ac:spMkLst>
        </pc:spChg>
        <pc:spChg chg="add">
          <ac:chgData name="Bentula, Lasya" userId="S::lasyabentula@my.unt.edu::3de64728-dfe1-4ea6-aa62-7f23f80cfec8" providerId="AD" clId="Web-{E1914613-D268-4D09-B28F-F7A7B268A630}" dt="2020-04-22T22:33:17.053" v="58"/>
          <ac:spMkLst>
            <pc:docMk/>
            <pc:sldMk cId="1308803522" sldId="272"/>
            <ac:spMk id="6" creationId="{35B16301-FB18-48BA-A6DD-C37CAF6F9A18}"/>
          </ac:spMkLst>
        </pc:spChg>
        <pc:spChg chg="add">
          <ac:chgData name="Bentula, Lasya" userId="S::lasyabentula@my.unt.edu::3de64728-dfe1-4ea6-aa62-7f23f80cfec8" providerId="AD" clId="Web-{E1914613-D268-4D09-B28F-F7A7B268A630}" dt="2020-04-22T22:33:17.053" v="58"/>
          <ac:spMkLst>
            <pc:docMk/>
            <pc:sldMk cId="1308803522" sldId="272"/>
            <ac:spMk id="8" creationId="{F837543A-6020-4505-A233-C9DB4BF74011}"/>
          </ac:spMkLst>
        </pc:spChg>
        <pc:spChg chg="add del">
          <ac:chgData name="Bentula, Lasya" userId="S::lasyabentula@my.unt.edu::3de64728-dfe1-4ea6-aa62-7f23f80cfec8" providerId="AD" clId="Web-{E1914613-D268-4D09-B28F-F7A7B268A630}" dt="2020-04-22T22:33:17.022" v="57"/>
          <ac:spMkLst>
            <pc:docMk/>
            <pc:sldMk cId="1308803522" sldId="272"/>
            <ac:spMk id="10" creationId="{3A5B4632-C963-4296-86F0-79AA9EA5AE98}"/>
          </ac:spMkLst>
        </pc:spChg>
        <pc:spChg chg="add">
          <ac:chgData name="Bentula, Lasya" userId="S::lasyabentula@my.unt.edu::3de64728-dfe1-4ea6-aa62-7f23f80cfec8" providerId="AD" clId="Web-{E1914613-D268-4D09-B28F-F7A7B268A630}" dt="2020-04-22T22:33:17.053" v="58"/>
          <ac:spMkLst>
            <pc:docMk/>
            <pc:sldMk cId="1308803522" sldId="272"/>
            <ac:spMk id="12" creationId="{C3C0D90E-074A-4F52-9B11-B52BEF4BCBE5}"/>
          </ac:spMkLst>
        </pc:spChg>
        <pc:spChg chg="add">
          <ac:chgData name="Bentula, Lasya" userId="S::lasyabentula@my.unt.edu::3de64728-dfe1-4ea6-aa62-7f23f80cfec8" providerId="AD" clId="Web-{E1914613-D268-4D09-B28F-F7A7B268A630}" dt="2020-04-22T22:33:17.053" v="58"/>
          <ac:spMkLst>
            <pc:docMk/>
            <pc:sldMk cId="1308803522" sldId="272"/>
            <ac:spMk id="14" creationId="{CABBD4C1-E6F8-46F6-8152-A8A97490BF4D}"/>
          </ac:spMkLst>
        </pc:spChg>
        <pc:spChg chg="add">
          <ac:chgData name="Bentula, Lasya" userId="S::lasyabentula@my.unt.edu::3de64728-dfe1-4ea6-aa62-7f23f80cfec8" providerId="AD" clId="Web-{E1914613-D268-4D09-B28F-F7A7B268A630}" dt="2020-04-22T22:33:17.053" v="58"/>
          <ac:spMkLst>
            <pc:docMk/>
            <pc:sldMk cId="1308803522" sldId="272"/>
            <ac:spMk id="16" creationId="{83BA5EF5-1FE9-4BF9-83BB-269BCDDF6156}"/>
          </ac:spMkLst>
        </pc:spChg>
        <pc:spChg chg="add">
          <ac:chgData name="Bentula, Lasya" userId="S::lasyabentula@my.unt.edu::3de64728-dfe1-4ea6-aa62-7f23f80cfec8" providerId="AD" clId="Web-{E1914613-D268-4D09-B28F-F7A7B268A630}" dt="2020-04-22T22:33:17.053" v="58"/>
          <ac:spMkLst>
            <pc:docMk/>
            <pc:sldMk cId="1308803522" sldId="272"/>
            <ac:spMk id="20" creationId="{88853921-7BC9-4BDE-ACAB-133C683C82D6}"/>
          </ac:spMkLst>
        </pc:spChg>
        <pc:spChg chg="add">
          <ac:chgData name="Bentula, Lasya" userId="S::lasyabentula@my.unt.edu::3de64728-dfe1-4ea6-aa62-7f23f80cfec8" providerId="AD" clId="Web-{E1914613-D268-4D09-B28F-F7A7B268A630}" dt="2020-04-22T22:33:17.053" v="58"/>
          <ac:spMkLst>
            <pc:docMk/>
            <pc:sldMk cId="1308803522" sldId="272"/>
            <ac:spMk id="22" creationId="{09192968-3AE7-4470-A61C-97294BB92731}"/>
          </ac:spMkLst>
        </pc:spChg>
        <pc:spChg chg="add">
          <ac:chgData name="Bentula, Lasya" userId="S::lasyabentula@my.unt.edu::3de64728-dfe1-4ea6-aa62-7f23f80cfec8" providerId="AD" clId="Web-{E1914613-D268-4D09-B28F-F7A7B268A630}" dt="2020-04-22T22:33:17.053" v="58"/>
          <ac:spMkLst>
            <pc:docMk/>
            <pc:sldMk cId="1308803522" sldId="272"/>
            <ac:spMk id="24" creationId="{3AB72E55-43E4-4356-BFE8-E2102CB0B505}"/>
          </ac:spMkLst>
        </pc:spChg>
        <pc:graphicFrameChg chg="add del">
          <ac:chgData name="Bentula, Lasya" userId="S::lasyabentula@my.unt.edu::3de64728-dfe1-4ea6-aa62-7f23f80cfec8" providerId="AD" clId="Web-{E1914613-D268-4D09-B28F-F7A7B268A630}" dt="2020-04-22T22:33:17.022" v="57"/>
          <ac:graphicFrameMkLst>
            <pc:docMk/>
            <pc:sldMk cId="1308803522" sldId="272"/>
            <ac:graphicFrameMk id="5" creationId="{5D30180E-B2D6-49DC-A892-C1707B6254C6}"/>
          </ac:graphicFrameMkLst>
        </pc:graphicFrameChg>
        <pc:cxnChg chg="add">
          <ac:chgData name="Bentula, Lasya" userId="S::lasyabentula@my.unt.edu::3de64728-dfe1-4ea6-aa62-7f23f80cfec8" providerId="AD" clId="Web-{E1914613-D268-4D09-B28F-F7A7B268A630}" dt="2020-04-22T22:33:17.053" v="58"/>
          <ac:cxnSpMkLst>
            <pc:docMk/>
            <pc:sldMk cId="1308803522" sldId="272"/>
            <ac:cxnSpMk id="18" creationId="{4B3BCACB-5880-460B-9606-8C433A9AF99D}"/>
          </ac:cxnSpMkLst>
        </pc:cxnChg>
      </pc:sldChg>
      <pc:sldChg chg="addSp delSp modSp new mod ord setBg modClrScheme chgLayout">
        <pc:chgData name="Bentula, Lasya" userId="S::lasyabentula@my.unt.edu::3de64728-dfe1-4ea6-aa62-7f23f80cfec8" providerId="AD" clId="Web-{E1914613-D268-4D09-B28F-F7A7B268A630}" dt="2020-04-22T22:42:05.149" v="758" actId="20577"/>
        <pc:sldMkLst>
          <pc:docMk/>
          <pc:sldMk cId="3423562117" sldId="273"/>
        </pc:sldMkLst>
        <pc:spChg chg="mod ord">
          <ac:chgData name="Bentula, Lasya" userId="S::lasyabentula@my.unt.edu::3de64728-dfe1-4ea6-aa62-7f23f80cfec8" providerId="AD" clId="Web-{E1914613-D268-4D09-B28F-F7A7B268A630}" dt="2020-04-22T22:40:07.851" v="516"/>
          <ac:spMkLst>
            <pc:docMk/>
            <pc:sldMk cId="3423562117" sldId="273"/>
            <ac:spMk id="2" creationId="{B053DA37-6D2A-41BB-8A2C-FC45A8CABF55}"/>
          </ac:spMkLst>
        </pc:spChg>
        <pc:spChg chg="mod ord">
          <ac:chgData name="Bentula, Lasya" userId="S::lasyabentula@my.unt.edu::3de64728-dfe1-4ea6-aa62-7f23f80cfec8" providerId="AD" clId="Web-{E1914613-D268-4D09-B28F-F7A7B268A630}" dt="2020-04-22T22:42:05.149" v="758" actId="20577"/>
          <ac:spMkLst>
            <pc:docMk/>
            <pc:sldMk cId="3423562117" sldId="273"/>
            <ac:spMk id="3" creationId="{2355F1A5-3942-4F6E-B36C-47FE4FCBDC03}"/>
          </ac:spMkLst>
        </pc:spChg>
        <pc:spChg chg="del">
          <ac:chgData name="Bentula, Lasya" userId="S::lasyabentula@my.unt.edu::3de64728-dfe1-4ea6-aa62-7f23f80cfec8" providerId="AD" clId="Web-{E1914613-D268-4D09-B28F-F7A7B268A630}" dt="2020-04-22T22:37:09.929" v="317"/>
          <ac:spMkLst>
            <pc:docMk/>
            <pc:sldMk cId="3423562117" sldId="273"/>
            <ac:spMk id="4" creationId="{820460FE-FED6-4980-922D-1E5A597F89FD}"/>
          </ac:spMkLst>
        </pc:spChg>
        <pc:spChg chg="add">
          <ac:chgData name="Bentula, Lasya" userId="S::lasyabentula@my.unt.edu::3de64728-dfe1-4ea6-aa62-7f23f80cfec8" providerId="AD" clId="Web-{E1914613-D268-4D09-B28F-F7A7B268A630}" dt="2020-04-22T22:40:07.851" v="516"/>
          <ac:spMkLst>
            <pc:docMk/>
            <pc:sldMk cId="3423562117" sldId="273"/>
            <ac:spMk id="8" creationId="{2B566528-1B12-4246-9431-5C2D7D081168}"/>
          </ac:spMkLst>
        </pc:spChg>
        <pc:spChg chg="add">
          <ac:chgData name="Bentula, Lasya" userId="S::lasyabentula@my.unt.edu::3de64728-dfe1-4ea6-aa62-7f23f80cfec8" providerId="AD" clId="Web-{E1914613-D268-4D09-B28F-F7A7B268A630}" dt="2020-04-22T22:40:07.851" v="516"/>
          <ac:spMkLst>
            <pc:docMk/>
            <pc:sldMk cId="3423562117" sldId="273"/>
            <ac:spMk id="10" creationId="{2E80C965-DB6D-4F81-9E9E-B027384D0BD6}"/>
          </ac:spMkLst>
        </pc:spChg>
        <pc:spChg chg="add">
          <ac:chgData name="Bentula, Lasya" userId="S::lasyabentula@my.unt.edu::3de64728-dfe1-4ea6-aa62-7f23f80cfec8" providerId="AD" clId="Web-{E1914613-D268-4D09-B28F-F7A7B268A630}" dt="2020-04-22T22:40:07.851" v="516"/>
          <ac:spMkLst>
            <pc:docMk/>
            <pc:sldMk cId="3423562117" sldId="273"/>
            <ac:spMk id="12" creationId="{A580F890-B085-4E95-96AA-55AEBEC5CE6E}"/>
          </ac:spMkLst>
        </pc:spChg>
        <pc:spChg chg="add">
          <ac:chgData name="Bentula, Lasya" userId="S::lasyabentula@my.unt.edu::3de64728-dfe1-4ea6-aa62-7f23f80cfec8" providerId="AD" clId="Web-{E1914613-D268-4D09-B28F-F7A7B268A630}" dt="2020-04-22T22:40:07.851" v="516"/>
          <ac:spMkLst>
            <pc:docMk/>
            <pc:sldMk cId="3423562117" sldId="273"/>
            <ac:spMk id="14" creationId="{D3F51FEB-38FB-4F6C-9F7B-2F2AFAB65463}"/>
          </ac:spMkLst>
        </pc:spChg>
        <pc:spChg chg="add">
          <ac:chgData name="Bentula, Lasya" userId="S::lasyabentula@my.unt.edu::3de64728-dfe1-4ea6-aa62-7f23f80cfec8" providerId="AD" clId="Web-{E1914613-D268-4D09-B28F-F7A7B268A630}" dt="2020-04-22T22:40:07.851" v="516"/>
          <ac:spMkLst>
            <pc:docMk/>
            <pc:sldMk cId="3423562117" sldId="273"/>
            <ac:spMk id="16" creationId="{1E547BA6-BAE0-43BB-A7CA-60F69CE252F0}"/>
          </ac:spMkLst>
        </pc:spChg>
      </pc:sldChg>
    </pc:docChg>
  </pc:docChgLst>
  <pc:docChgLst>
    <pc:chgData name="Bentula, Lasya" userId="S::lasyabentula@my.unt.edu::3de64728-dfe1-4ea6-aa62-7f23f80cfec8" providerId="AD" clId="Web-{02AD8FA5-836C-4ED8-BB82-871A4F4BBC36}"/>
    <pc:docChg chg="modSld">
      <pc:chgData name="Bentula, Lasya" userId="S::lasyabentula@my.unt.edu::3de64728-dfe1-4ea6-aa62-7f23f80cfec8" providerId="AD" clId="Web-{02AD8FA5-836C-4ED8-BB82-871A4F4BBC36}" dt="2020-04-23T02:18:54.993" v="223" actId="20577"/>
      <pc:docMkLst>
        <pc:docMk/>
      </pc:docMkLst>
      <pc:sldChg chg="modSp">
        <pc:chgData name="Bentula, Lasya" userId="S::lasyabentula@my.unt.edu::3de64728-dfe1-4ea6-aa62-7f23f80cfec8" providerId="AD" clId="Web-{02AD8FA5-836C-4ED8-BB82-871A4F4BBC36}" dt="2020-04-23T02:18:54.993" v="222" actId="20577"/>
        <pc:sldMkLst>
          <pc:docMk/>
          <pc:sldMk cId="4197684786" sldId="281"/>
        </pc:sldMkLst>
        <pc:spChg chg="mod">
          <ac:chgData name="Bentula, Lasya" userId="S::lasyabentula@my.unt.edu::3de64728-dfe1-4ea6-aa62-7f23f80cfec8" providerId="AD" clId="Web-{02AD8FA5-836C-4ED8-BB82-871A4F4BBC36}" dt="2020-04-23T02:18:54.993" v="222" actId="20577"/>
          <ac:spMkLst>
            <pc:docMk/>
            <pc:sldMk cId="4197684786" sldId="281"/>
            <ac:spMk id="5" creationId="{FF522CAE-B8B8-47B2-B8C2-A029B333A8E9}"/>
          </ac:spMkLst>
        </pc:spChg>
      </pc:sldChg>
    </pc:docChg>
  </pc:docChgLst>
  <pc:docChgLst>
    <pc:chgData name="Malreddy, Alekya" userId="S::alekyamalreddy@my.unt.edu::31ff5fb3-a0c5-47c0-b859-a59ff84fa57d" providerId="AD" clId="Web-{D4BD0645-1A5E-401C-AD43-09FFB8E16931}"/>
    <pc:docChg chg="addSld delSld modSld">
      <pc:chgData name="Malreddy, Alekya" userId="S::alekyamalreddy@my.unt.edu::31ff5fb3-a0c5-47c0-b859-a59ff84fa57d" providerId="AD" clId="Web-{D4BD0645-1A5E-401C-AD43-09FFB8E16931}" dt="2020-04-23T06:31:50.712" v="368" actId="20577"/>
      <pc:docMkLst>
        <pc:docMk/>
      </pc:docMkLst>
      <pc:sldChg chg="addSp modSp">
        <pc:chgData name="Malreddy, Alekya" userId="S::alekyamalreddy@my.unt.edu::31ff5fb3-a0c5-47c0-b859-a59ff84fa57d" providerId="AD" clId="Web-{D4BD0645-1A5E-401C-AD43-09FFB8E16931}" dt="2020-04-22T20:59:35.023" v="146" actId="1076"/>
        <pc:sldMkLst>
          <pc:docMk/>
          <pc:sldMk cId="4123648765" sldId="259"/>
        </pc:sldMkLst>
        <pc:spChg chg="add mod">
          <ac:chgData name="Malreddy, Alekya" userId="S::alekyamalreddy@my.unt.edu::31ff5fb3-a0c5-47c0-b859-a59ff84fa57d" providerId="AD" clId="Web-{D4BD0645-1A5E-401C-AD43-09FFB8E16931}" dt="2020-04-22T20:59:35.023" v="146" actId="1076"/>
          <ac:spMkLst>
            <pc:docMk/>
            <pc:sldMk cId="4123648765" sldId="259"/>
            <ac:spMk id="2" creationId="{931EBEAF-02B5-4C0E-82A8-266EF9F6FFD1}"/>
          </ac:spMkLst>
        </pc:spChg>
        <pc:spChg chg="mod">
          <ac:chgData name="Malreddy, Alekya" userId="S::alekyamalreddy@my.unt.edu::31ff5fb3-a0c5-47c0-b859-a59ff84fa57d" providerId="AD" clId="Web-{D4BD0645-1A5E-401C-AD43-09FFB8E16931}" dt="2020-04-22T20:58:41.445" v="129" actId="20577"/>
          <ac:spMkLst>
            <pc:docMk/>
            <pc:sldMk cId="4123648765" sldId="259"/>
            <ac:spMk id="7" creationId="{922817A2-67EE-44DF-B670-76075FF3BDC1}"/>
          </ac:spMkLst>
        </pc:spChg>
        <pc:picChg chg="mod">
          <ac:chgData name="Malreddy, Alekya" userId="S::alekyamalreddy@my.unt.edu::31ff5fb3-a0c5-47c0-b859-a59ff84fa57d" providerId="AD" clId="Web-{D4BD0645-1A5E-401C-AD43-09FFB8E16931}" dt="2020-04-22T20:57:45.601" v="126" actId="1076"/>
          <ac:picMkLst>
            <pc:docMk/>
            <pc:sldMk cId="4123648765" sldId="259"/>
            <ac:picMk id="5" creationId="{77111C72-64B0-422F-AEEA-4F8E26E08679}"/>
          </ac:picMkLst>
        </pc:picChg>
      </pc:sldChg>
      <pc:sldChg chg="addSp delSp modSp">
        <pc:chgData name="Malreddy, Alekya" userId="S::alekyamalreddy@my.unt.edu::31ff5fb3-a0c5-47c0-b859-a59ff84fa57d" providerId="AD" clId="Web-{D4BD0645-1A5E-401C-AD43-09FFB8E16931}" dt="2020-04-22T20:53:17.787" v="67" actId="1076"/>
        <pc:sldMkLst>
          <pc:docMk/>
          <pc:sldMk cId="2308664100" sldId="262"/>
        </pc:sldMkLst>
        <pc:spChg chg="mod">
          <ac:chgData name="Malreddy, Alekya" userId="S::alekyamalreddy@my.unt.edu::31ff5fb3-a0c5-47c0-b859-a59ff84fa57d" providerId="AD" clId="Web-{D4BD0645-1A5E-401C-AD43-09FFB8E16931}" dt="2020-04-22T20:47:35.302" v="47" actId="20577"/>
          <ac:spMkLst>
            <pc:docMk/>
            <pc:sldMk cId="2308664100" sldId="262"/>
            <ac:spMk id="2" creationId="{0D29D04D-BDAD-4204-9DAB-43F8AEE56258}"/>
          </ac:spMkLst>
        </pc:spChg>
        <pc:graphicFrameChg chg="mod modGraphic">
          <ac:chgData name="Malreddy, Alekya" userId="S::alekyamalreddy@my.unt.edu::31ff5fb3-a0c5-47c0-b859-a59ff84fa57d" providerId="AD" clId="Web-{D4BD0645-1A5E-401C-AD43-09FFB8E16931}" dt="2020-04-22T20:45:25.317" v="34" actId="1076"/>
          <ac:graphicFrameMkLst>
            <pc:docMk/>
            <pc:sldMk cId="2308664100" sldId="262"/>
            <ac:graphicFrameMk id="15" creationId="{388ECFF4-84FE-4CDD-9000-708CDB43F6A2}"/>
          </ac:graphicFrameMkLst>
        </pc:graphicFrameChg>
        <pc:picChg chg="del mod">
          <ac:chgData name="Malreddy, Alekya" userId="S::alekyamalreddy@my.unt.edu::31ff5fb3-a0c5-47c0-b859-a59ff84fa57d" providerId="AD" clId="Web-{D4BD0645-1A5E-401C-AD43-09FFB8E16931}" dt="2020-04-22T20:52:25.865" v="63"/>
          <ac:picMkLst>
            <pc:docMk/>
            <pc:sldMk cId="2308664100" sldId="262"/>
            <ac:picMk id="85" creationId="{A7B81405-72C5-4220-A4B1-0EDB3947C08F}"/>
          </ac:picMkLst>
        </pc:picChg>
        <pc:picChg chg="del mod">
          <ac:chgData name="Malreddy, Alekya" userId="S::alekyamalreddy@my.unt.edu::31ff5fb3-a0c5-47c0-b859-a59ff84fa57d" providerId="AD" clId="Web-{D4BD0645-1A5E-401C-AD43-09FFB8E16931}" dt="2020-04-22T20:53:14.522" v="66"/>
          <ac:picMkLst>
            <pc:docMk/>
            <pc:sldMk cId="2308664100" sldId="262"/>
            <ac:picMk id="105" creationId="{E4F3DCBF-ED88-4CD8-A11D-EDFD9CFF911B}"/>
          </ac:picMkLst>
        </pc:picChg>
        <pc:picChg chg="add del mod">
          <ac:chgData name="Malreddy, Alekya" userId="S::alekyamalreddy@my.unt.edu::31ff5fb3-a0c5-47c0-b859-a59ff84fa57d" providerId="AD" clId="Web-{D4BD0645-1A5E-401C-AD43-09FFB8E16931}" dt="2020-04-22T20:48:37.208" v="55"/>
          <ac:picMkLst>
            <pc:docMk/>
            <pc:sldMk cId="2308664100" sldId="262"/>
            <ac:picMk id="249" creationId="{6182FC85-AB88-494C-A5EB-CF8F83E2886B}"/>
          </ac:picMkLst>
        </pc:picChg>
        <pc:picChg chg="add mod">
          <ac:chgData name="Malreddy, Alekya" userId="S::alekyamalreddy@my.unt.edu::31ff5fb3-a0c5-47c0-b859-a59ff84fa57d" providerId="AD" clId="Web-{D4BD0645-1A5E-401C-AD43-09FFB8E16931}" dt="2020-04-22T20:53:17.787" v="67" actId="1076"/>
          <ac:picMkLst>
            <pc:docMk/>
            <pc:sldMk cId="2308664100" sldId="262"/>
            <ac:picMk id="269" creationId="{47C86350-BA09-48FF-999A-5EEC174CA695}"/>
          </ac:picMkLst>
        </pc:picChg>
      </pc:sldChg>
      <pc:sldChg chg="addSp modSp new">
        <pc:chgData name="Malreddy, Alekya" userId="S::alekyamalreddy@my.unt.edu::31ff5fb3-a0c5-47c0-b859-a59ff84fa57d" providerId="AD" clId="Web-{D4BD0645-1A5E-401C-AD43-09FFB8E16931}" dt="2020-04-22T21:41:02.031" v="304" actId="20577"/>
        <pc:sldMkLst>
          <pc:docMk/>
          <pc:sldMk cId="3914203806" sldId="263"/>
        </pc:sldMkLst>
        <pc:spChg chg="add mod">
          <ac:chgData name="Malreddy, Alekya" userId="S::alekyamalreddy@my.unt.edu::31ff5fb3-a0c5-47c0-b859-a59ff84fa57d" providerId="AD" clId="Web-{D4BD0645-1A5E-401C-AD43-09FFB8E16931}" dt="2020-04-22T20:56:00.616" v="73" actId="1076"/>
          <ac:spMkLst>
            <pc:docMk/>
            <pc:sldMk cId="3914203806" sldId="263"/>
            <ac:spMk id="2" creationId="{157E3898-5141-48F2-B8A0-42A5F26D5F6F}"/>
          </ac:spMkLst>
        </pc:spChg>
        <pc:spChg chg="add mod">
          <ac:chgData name="Malreddy, Alekya" userId="S::alekyamalreddy@my.unt.edu::31ff5fb3-a0c5-47c0-b859-a59ff84fa57d" providerId="AD" clId="Web-{D4BD0645-1A5E-401C-AD43-09FFB8E16931}" dt="2020-04-22T21:41:02.031" v="304" actId="20577"/>
          <ac:spMkLst>
            <pc:docMk/>
            <pc:sldMk cId="3914203806" sldId="263"/>
            <ac:spMk id="3" creationId="{5CD82420-FAC1-4FDC-BD03-91EBFFB1BA3E}"/>
          </ac:spMkLst>
        </pc:spChg>
      </pc:sldChg>
      <pc:sldChg chg="new del">
        <pc:chgData name="Malreddy, Alekya" userId="S::alekyamalreddy@my.unt.edu::31ff5fb3-a0c5-47c0-b859-a59ff84fa57d" providerId="AD" clId="Web-{D4BD0645-1A5E-401C-AD43-09FFB8E16931}" dt="2020-04-22T20:56:50.585" v="76"/>
        <pc:sldMkLst>
          <pc:docMk/>
          <pc:sldMk cId="1397729415" sldId="264"/>
        </pc:sldMkLst>
      </pc:sldChg>
      <pc:sldChg chg="addSp delSp modSp new mod setBg">
        <pc:chgData name="Malreddy, Alekya" userId="S::alekyamalreddy@my.unt.edu::31ff5fb3-a0c5-47c0-b859-a59ff84fa57d" providerId="AD" clId="Web-{D4BD0645-1A5E-401C-AD43-09FFB8E16931}" dt="2020-04-22T21:03:20.477" v="157"/>
        <pc:sldMkLst>
          <pc:docMk/>
          <pc:sldMk cId="2055658613" sldId="265"/>
        </pc:sldMkLst>
        <pc:spChg chg="mod">
          <ac:chgData name="Malreddy, Alekya" userId="S::alekyamalreddy@my.unt.edu::31ff5fb3-a0c5-47c0-b859-a59ff84fa57d" providerId="AD" clId="Web-{D4BD0645-1A5E-401C-AD43-09FFB8E16931}" dt="2020-04-22T21:03:20.477" v="157"/>
          <ac:spMkLst>
            <pc:docMk/>
            <pc:sldMk cId="2055658613" sldId="265"/>
            <ac:spMk id="2" creationId="{EDFA2745-2ED0-4D44-AA16-5344928EE04D}"/>
          </ac:spMkLst>
        </pc:spChg>
        <pc:spChg chg="add del mod">
          <ac:chgData name="Malreddy, Alekya" userId="S::alekyamalreddy@my.unt.edu::31ff5fb3-a0c5-47c0-b859-a59ff84fa57d" providerId="AD" clId="Web-{D4BD0645-1A5E-401C-AD43-09FFB8E16931}" dt="2020-04-22T21:03:20.477" v="157"/>
          <ac:spMkLst>
            <pc:docMk/>
            <pc:sldMk cId="2055658613" sldId="265"/>
            <ac:spMk id="3" creationId="{B8AAD539-52A7-4A5B-93B7-FC16DA7E00A7}"/>
          </ac:spMkLst>
        </pc:spChg>
        <pc:spChg chg="add del">
          <ac:chgData name="Malreddy, Alekya" userId="S::alekyamalreddy@my.unt.edu::31ff5fb3-a0c5-47c0-b859-a59ff84fa57d" providerId="AD" clId="Web-{D4BD0645-1A5E-401C-AD43-09FFB8E16931}" dt="2020-04-22T21:03:13.086" v="154"/>
          <ac:spMkLst>
            <pc:docMk/>
            <pc:sldMk cId="2055658613" sldId="265"/>
            <ac:spMk id="6" creationId="{0499AD7B-99D4-4755-8966-F7BA0426904B}"/>
          </ac:spMkLst>
        </pc:spChg>
        <pc:spChg chg="add del">
          <ac:chgData name="Malreddy, Alekya" userId="S::alekyamalreddy@my.unt.edu::31ff5fb3-a0c5-47c0-b859-a59ff84fa57d" providerId="AD" clId="Web-{D4BD0645-1A5E-401C-AD43-09FFB8E16931}" dt="2020-04-22T21:03:20.383" v="156"/>
          <ac:spMkLst>
            <pc:docMk/>
            <pc:sldMk cId="2055658613" sldId="265"/>
            <ac:spMk id="8" creationId="{46C2E80F-49A6-4372-B103-219D417A55ED}"/>
          </ac:spMkLst>
        </pc:spChg>
        <pc:spChg chg="add del">
          <ac:chgData name="Malreddy, Alekya" userId="S::alekyamalreddy@my.unt.edu::31ff5fb3-a0c5-47c0-b859-a59ff84fa57d" providerId="AD" clId="Web-{D4BD0645-1A5E-401C-AD43-09FFB8E16931}" dt="2020-04-22T21:03:10.211" v="152"/>
          <ac:spMkLst>
            <pc:docMk/>
            <pc:sldMk cId="2055658613" sldId="265"/>
            <ac:spMk id="10" creationId="{46C2E80F-49A6-4372-B103-219D417A55ED}"/>
          </ac:spMkLst>
        </pc:spChg>
        <pc:graphicFrameChg chg="add del">
          <ac:chgData name="Malreddy, Alekya" userId="S::alekyamalreddy@my.unt.edu::31ff5fb3-a0c5-47c0-b859-a59ff84fa57d" providerId="AD" clId="Web-{D4BD0645-1A5E-401C-AD43-09FFB8E16931}" dt="2020-04-22T21:03:10.211" v="152"/>
          <ac:graphicFrameMkLst>
            <pc:docMk/>
            <pc:sldMk cId="2055658613" sldId="265"/>
            <ac:graphicFrameMk id="5" creationId="{AD305DDB-E756-4B7C-84EA-ADAB22209667}"/>
          </ac:graphicFrameMkLst>
        </pc:graphicFrameChg>
        <pc:graphicFrameChg chg="add del">
          <ac:chgData name="Malreddy, Alekya" userId="S::alekyamalreddy@my.unt.edu::31ff5fb3-a0c5-47c0-b859-a59ff84fa57d" providerId="AD" clId="Web-{D4BD0645-1A5E-401C-AD43-09FFB8E16931}" dt="2020-04-22T21:03:13.086" v="154"/>
          <ac:graphicFrameMkLst>
            <pc:docMk/>
            <pc:sldMk cId="2055658613" sldId="265"/>
            <ac:graphicFrameMk id="7" creationId="{391C09E9-19EC-4CFB-A759-4BD9357898B6}"/>
          </ac:graphicFrameMkLst>
        </pc:graphicFrameChg>
        <pc:graphicFrameChg chg="add del">
          <ac:chgData name="Malreddy, Alekya" userId="S::alekyamalreddy@my.unt.edu::31ff5fb3-a0c5-47c0-b859-a59ff84fa57d" providerId="AD" clId="Web-{D4BD0645-1A5E-401C-AD43-09FFB8E16931}" dt="2020-04-22T21:03:20.383" v="156"/>
          <ac:graphicFrameMkLst>
            <pc:docMk/>
            <pc:sldMk cId="2055658613" sldId="265"/>
            <ac:graphicFrameMk id="9" creationId="{AD305DDB-E756-4B7C-84EA-ADAB22209667}"/>
          </ac:graphicFrameMkLst>
        </pc:graphicFrameChg>
        <pc:graphicFrameChg chg="add">
          <ac:chgData name="Malreddy, Alekya" userId="S::alekyamalreddy@my.unt.edu::31ff5fb3-a0c5-47c0-b859-a59ff84fa57d" providerId="AD" clId="Web-{D4BD0645-1A5E-401C-AD43-09FFB8E16931}" dt="2020-04-22T21:03:20.477" v="157"/>
          <ac:graphicFrameMkLst>
            <pc:docMk/>
            <pc:sldMk cId="2055658613" sldId="265"/>
            <ac:graphicFrameMk id="11" creationId="{D139D621-D760-4480-BCEB-461DB44FD88F}"/>
          </ac:graphicFrameMkLst>
        </pc:graphicFrameChg>
        <pc:picChg chg="add del">
          <ac:chgData name="Malreddy, Alekya" userId="S::alekyamalreddy@my.unt.edu::31ff5fb3-a0c5-47c0-b859-a59ff84fa57d" providerId="AD" clId="Web-{D4BD0645-1A5E-401C-AD43-09FFB8E16931}" dt="2020-04-22T21:03:13.086" v="154"/>
          <ac:picMkLst>
            <pc:docMk/>
            <pc:sldMk cId="2055658613" sldId="265"/>
            <ac:picMk id="12" creationId="{1A06F89A-489D-4383-94C5-42F7FF2E9A63}"/>
          </ac:picMkLst>
        </pc:picChg>
      </pc:sldChg>
      <pc:sldChg chg="addSp delSp modSp">
        <pc:chgData name="Malreddy, Alekya" userId="S::alekyamalreddy@my.unt.edu::31ff5fb3-a0c5-47c0-b859-a59ff84fa57d" providerId="AD" clId="Web-{D4BD0645-1A5E-401C-AD43-09FFB8E16931}" dt="2020-04-22T21:14:21.448" v="222"/>
        <pc:sldMkLst>
          <pc:docMk/>
          <pc:sldMk cId="3267157596" sldId="266"/>
        </pc:sldMkLst>
        <pc:spChg chg="mod ord">
          <ac:chgData name="Malreddy, Alekya" userId="S::alekyamalreddy@my.unt.edu::31ff5fb3-a0c5-47c0-b859-a59ff84fa57d" providerId="AD" clId="Web-{D4BD0645-1A5E-401C-AD43-09FFB8E16931}" dt="2020-04-22T21:14:21.448" v="222"/>
          <ac:spMkLst>
            <pc:docMk/>
            <pc:sldMk cId="3267157596" sldId="266"/>
            <ac:spMk id="2" creationId="{EDFA2745-2ED0-4D44-AA16-5344928EE04D}"/>
          </ac:spMkLst>
        </pc:spChg>
        <pc:spChg chg="add del">
          <ac:chgData name="Malreddy, Alekya" userId="S::alekyamalreddy@my.unt.edu::31ff5fb3-a0c5-47c0-b859-a59ff84fa57d" providerId="AD" clId="Web-{D4BD0645-1A5E-401C-AD43-09FFB8E16931}" dt="2020-04-22T21:09:10.806" v="175"/>
          <ac:spMkLst>
            <pc:docMk/>
            <pc:sldMk cId="3267157596" sldId="266"/>
            <ac:spMk id="16" creationId="{46C2E80F-49A6-4372-B103-219D417A55ED}"/>
          </ac:spMkLst>
        </pc:spChg>
        <pc:spChg chg="add del">
          <ac:chgData name="Malreddy, Alekya" userId="S::alekyamalreddy@my.unt.edu::31ff5fb3-a0c5-47c0-b859-a59ff84fa57d" providerId="AD" clId="Web-{D4BD0645-1A5E-401C-AD43-09FFB8E16931}" dt="2020-04-22T21:14:21.448" v="222"/>
          <ac:spMkLst>
            <pc:docMk/>
            <pc:sldMk cId="3267157596" sldId="266"/>
            <ac:spMk id="38" creationId="{F56F5174-31D9-4DBB-AAB7-A1FD7BDB1352}"/>
          </ac:spMkLst>
        </pc:spChg>
        <pc:spChg chg="add del">
          <ac:chgData name="Malreddy, Alekya" userId="S::alekyamalreddy@my.unt.edu::31ff5fb3-a0c5-47c0-b859-a59ff84fa57d" providerId="AD" clId="Web-{D4BD0645-1A5E-401C-AD43-09FFB8E16931}" dt="2020-04-22T21:09:10.681" v="174"/>
          <ac:spMkLst>
            <pc:docMk/>
            <pc:sldMk cId="3267157596" sldId="266"/>
            <ac:spMk id="41" creationId="{3CD9DF72-87A3-404E-A828-84CBF11A8303}"/>
          </ac:spMkLst>
        </pc:spChg>
        <pc:spChg chg="add del">
          <ac:chgData name="Malreddy, Alekya" userId="S::alekyamalreddy@my.unt.edu::31ff5fb3-a0c5-47c0-b859-a59ff84fa57d" providerId="AD" clId="Web-{D4BD0645-1A5E-401C-AD43-09FFB8E16931}" dt="2020-04-22T21:14:21.448" v="222"/>
          <ac:spMkLst>
            <pc:docMk/>
            <pc:sldMk cId="3267157596" sldId="266"/>
            <ac:spMk id="45" creationId="{F9A95BEE-6BB1-4A28-A8E6-A34B2E42EF87}"/>
          </ac:spMkLst>
        </pc:spChg>
        <pc:spChg chg="add">
          <ac:chgData name="Malreddy, Alekya" userId="S::alekyamalreddy@my.unt.edu::31ff5fb3-a0c5-47c0-b859-a59ff84fa57d" providerId="AD" clId="Web-{D4BD0645-1A5E-401C-AD43-09FFB8E16931}" dt="2020-04-22T21:14:21.448" v="222"/>
          <ac:spMkLst>
            <pc:docMk/>
            <pc:sldMk cId="3267157596" sldId="266"/>
            <ac:spMk id="50" creationId="{FCEC2294-5A7B-45E5-9251-C1AA89F4ADCF}"/>
          </ac:spMkLst>
        </pc:spChg>
        <pc:graphicFrameChg chg="mod ord modGraphic">
          <ac:chgData name="Malreddy, Alekya" userId="S::alekyamalreddy@my.unt.edu::31ff5fb3-a0c5-47c0-b859-a59ff84fa57d" providerId="AD" clId="Web-{D4BD0645-1A5E-401C-AD43-09FFB8E16931}" dt="2020-04-22T21:14:21.448" v="222"/>
          <ac:graphicFrameMkLst>
            <pc:docMk/>
            <pc:sldMk cId="3267157596" sldId="266"/>
            <ac:graphicFrameMk id="11" creationId="{D139D621-D760-4480-BCEB-461DB44FD88F}"/>
          </ac:graphicFrameMkLst>
        </pc:graphicFrameChg>
        <pc:picChg chg="add mod ord">
          <ac:chgData name="Malreddy, Alekya" userId="S::alekyamalreddy@my.unt.edu::31ff5fb3-a0c5-47c0-b859-a59ff84fa57d" providerId="AD" clId="Web-{D4BD0645-1A5E-401C-AD43-09FFB8E16931}" dt="2020-04-22T21:14:21.448" v="222"/>
          <ac:picMkLst>
            <pc:docMk/>
            <pc:sldMk cId="3267157596" sldId="266"/>
            <ac:picMk id="36" creationId="{15D2D6FF-6D5F-480C-9DAD-3D03E00FB48D}"/>
          </ac:picMkLst>
        </pc:picChg>
        <pc:picChg chg="add del">
          <ac:chgData name="Malreddy, Alekya" userId="S::alekyamalreddy@my.unt.edu::31ff5fb3-a0c5-47c0-b859-a59ff84fa57d" providerId="AD" clId="Web-{D4BD0645-1A5E-401C-AD43-09FFB8E16931}" dt="2020-04-22T21:14:21.448" v="222"/>
          <ac:picMkLst>
            <pc:docMk/>
            <pc:sldMk cId="3267157596" sldId="266"/>
            <ac:picMk id="39" creationId="{AE113210-7872-481A-ADE6-3A05CCAF5EB2}"/>
          </ac:picMkLst>
        </pc:picChg>
        <pc:picChg chg="add del mod">
          <ac:chgData name="Malreddy, Alekya" userId="S::alekyamalreddy@my.unt.edu::31ff5fb3-a0c5-47c0-b859-a59ff84fa57d" providerId="AD" clId="Web-{D4BD0645-1A5E-401C-AD43-09FFB8E16931}" dt="2020-04-22T21:10:28.025" v="177"/>
          <ac:picMkLst>
            <pc:docMk/>
            <pc:sldMk cId="3267157596" sldId="266"/>
            <ac:picMk id="170" creationId="{1AE3A5DD-86F6-42AB-B9EC-0C6B5FB31765}"/>
          </ac:picMkLst>
        </pc:picChg>
        <pc:cxnChg chg="add del">
          <ac:chgData name="Malreddy, Alekya" userId="S::alekyamalreddy@my.unt.edu::31ff5fb3-a0c5-47c0-b859-a59ff84fa57d" providerId="AD" clId="Web-{D4BD0645-1A5E-401C-AD43-09FFB8E16931}" dt="2020-04-22T21:09:10.681" v="174"/>
          <ac:cxnSpMkLst>
            <pc:docMk/>
            <pc:sldMk cId="3267157596" sldId="266"/>
            <ac:cxnSpMk id="43" creationId="{20E3A342-4D61-4E3F-AF90-1AB42AEB96CC}"/>
          </ac:cxnSpMkLst>
        </pc:cxnChg>
        <pc:cxnChg chg="add">
          <ac:chgData name="Malreddy, Alekya" userId="S::alekyamalreddy@my.unt.edu::31ff5fb3-a0c5-47c0-b859-a59ff84fa57d" providerId="AD" clId="Web-{D4BD0645-1A5E-401C-AD43-09FFB8E16931}" dt="2020-04-22T21:14:21.448" v="222"/>
          <ac:cxnSpMkLst>
            <pc:docMk/>
            <pc:sldMk cId="3267157596" sldId="266"/>
            <ac:cxnSpMk id="52" creationId="{67182200-4859-4C8D-BCBB-55B245C28BA3}"/>
          </ac:cxnSpMkLst>
        </pc:cxnChg>
      </pc:sldChg>
      <pc:sldChg chg="addSp delSp modSp new mod setBg modClrScheme chgLayout">
        <pc:chgData name="Malreddy, Alekya" userId="S::alekyamalreddy@my.unt.edu::31ff5fb3-a0c5-47c0-b859-a59ff84fa57d" providerId="AD" clId="Web-{D4BD0645-1A5E-401C-AD43-09FFB8E16931}" dt="2020-04-22T21:12:16.604" v="220"/>
        <pc:sldMkLst>
          <pc:docMk/>
          <pc:sldMk cId="3390496120" sldId="267"/>
        </pc:sldMkLst>
        <pc:spChg chg="mod ord">
          <ac:chgData name="Malreddy, Alekya" userId="S::alekyamalreddy@my.unt.edu::31ff5fb3-a0c5-47c0-b859-a59ff84fa57d" providerId="AD" clId="Web-{D4BD0645-1A5E-401C-AD43-09FFB8E16931}" dt="2020-04-22T21:12:16.604" v="220"/>
          <ac:spMkLst>
            <pc:docMk/>
            <pc:sldMk cId="3390496120" sldId="267"/>
            <ac:spMk id="2" creationId="{05069455-EEBB-4DFB-90C7-C591536F09E5}"/>
          </ac:spMkLst>
        </pc:spChg>
        <pc:spChg chg="add del mod ord">
          <ac:chgData name="Malreddy, Alekya" userId="S::alekyamalreddy@my.unt.edu::31ff5fb3-a0c5-47c0-b859-a59ff84fa57d" providerId="AD" clId="Web-{D4BD0645-1A5E-401C-AD43-09FFB8E16931}" dt="2020-04-22T21:12:12.963" v="219"/>
          <ac:spMkLst>
            <pc:docMk/>
            <pc:sldMk cId="3390496120" sldId="267"/>
            <ac:spMk id="5" creationId="{152BE0FA-E840-4749-AFFA-A1AEA53E11E6}"/>
          </ac:spMkLst>
        </pc:spChg>
        <pc:spChg chg="add del mod ord">
          <ac:chgData name="Malreddy, Alekya" userId="S::alekyamalreddy@my.unt.edu::31ff5fb3-a0c5-47c0-b859-a59ff84fa57d" providerId="AD" clId="Web-{D4BD0645-1A5E-401C-AD43-09FFB8E16931}" dt="2020-04-22T21:12:12.963" v="219"/>
          <ac:spMkLst>
            <pc:docMk/>
            <pc:sldMk cId="3390496120" sldId="267"/>
            <ac:spMk id="6" creationId="{A130A3BD-30A8-4720-968C-83C606D2ADF9}"/>
          </ac:spMkLst>
        </pc:spChg>
        <pc:spChg chg="add">
          <ac:chgData name="Malreddy, Alekya" userId="S::alekyamalreddy@my.unt.edu::31ff5fb3-a0c5-47c0-b859-a59ff84fa57d" providerId="AD" clId="Web-{D4BD0645-1A5E-401C-AD43-09FFB8E16931}" dt="2020-04-22T21:12:16.604" v="220"/>
          <ac:spMkLst>
            <pc:docMk/>
            <pc:sldMk cId="3390496120" sldId="267"/>
            <ac:spMk id="8" creationId="{936CFC0A-8C37-453C-9488-1B30FBC3B3B0}"/>
          </ac:spMkLst>
        </pc:spChg>
        <pc:spChg chg="add">
          <ac:chgData name="Malreddy, Alekya" userId="S::alekyamalreddy@my.unt.edu::31ff5fb3-a0c5-47c0-b859-a59ff84fa57d" providerId="AD" clId="Web-{D4BD0645-1A5E-401C-AD43-09FFB8E16931}" dt="2020-04-22T21:12:16.604" v="220"/>
          <ac:spMkLst>
            <pc:docMk/>
            <pc:sldMk cId="3390496120" sldId="267"/>
            <ac:spMk id="10" creationId="{FBC3EAFD-A275-4F9B-8F62-72B6678F35A8}"/>
          </ac:spMkLst>
        </pc:spChg>
        <pc:spChg chg="add">
          <ac:chgData name="Malreddy, Alekya" userId="S::alekyamalreddy@my.unt.edu::31ff5fb3-a0c5-47c0-b859-a59ff84fa57d" providerId="AD" clId="Web-{D4BD0645-1A5E-401C-AD43-09FFB8E16931}" dt="2020-04-22T21:12:16.604" v="220"/>
          <ac:spMkLst>
            <pc:docMk/>
            <pc:sldMk cId="3390496120" sldId="267"/>
            <ac:spMk id="12" creationId="{06E64A6D-2B9F-4AAD-AB42-A61BAF01AC12}"/>
          </ac:spMkLst>
        </pc:spChg>
        <pc:picChg chg="add mod">
          <ac:chgData name="Malreddy, Alekya" userId="S::alekyamalreddy@my.unt.edu::31ff5fb3-a0c5-47c0-b859-a59ff84fa57d" providerId="AD" clId="Web-{D4BD0645-1A5E-401C-AD43-09FFB8E16931}" dt="2020-04-22T21:12:16.604" v="220"/>
          <ac:picMkLst>
            <pc:docMk/>
            <pc:sldMk cId="3390496120" sldId="267"/>
            <ac:picMk id="3" creationId="{48F5F0B6-1EFE-4FF2-AC40-A9C5F96D6C3C}"/>
          </ac:picMkLst>
        </pc:picChg>
        <pc:picChg chg="add">
          <ac:chgData name="Malreddy, Alekya" userId="S::alekyamalreddy@my.unt.edu::31ff5fb3-a0c5-47c0-b859-a59ff84fa57d" providerId="AD" clId="Web-{D4BD0645-1A5E-401C-AD43-09FFB8E16931}" dt="2020-04-22T21:12:16.604" v="220"/>
          <ac:picMkLst>
            <pc:docMk/>
            <pc:sldMk cId="3390496120" sldId="267"/>
            <ac:picMk id="14" creationId="{C51881DD-AD85-41BE-8A49-C2FB45800E10}"/>
          </ac:picMkLst>
        </pc:picChg>
        <pc:cxnChg chg="add">
          <ac:chgData name="Malreddy, Alekya" userId="S::alekyamalreddy@my.unt.edu::31ff5fb3-a0c5-47c0-b859-a59ff84fa57d" providerId="AD" clId="Web-{D4BD0645-1A5E-401C-AD43-09FFB8E16931}" dt="2020-04-22T21:12:16.604" v="220"/>
          <ac:cxnSpMkLst>
            <pc:docMk/>
            <pc:sldMk cId="3390496120" sldId="267"/>
            <ac:cxnSpMk id="16" creationId="{9AD20FE8-ED02-4CDE-83B1-A1436305C3DC}"/>
          </ac:cxnSpMkLst>
        </pc:cxnChg>
      </pc:sldChg>
      <pc:sldChg chg="modSp new">
        <pc:chgData name="Malreddy, Alekya" userId="S::alekyamalreddy@my.unt.edu::31ff5fb3-a0c5-47c0-b859-a59ff84fa57d" providerId="AD" clId="Web-{D4BD0645-1A5E-401C-AD43-09FFB8E16931}" dt="2020-04-22T21:46:54.657" v="316" actId="20577"/>
        <pc:sldMkLst>
          <pc:docMk/>
          <pc:sldMk cId="2556433120" sldId="268"/>
        </pc:sldMkLst>
        <pc:spChg chg="mod">
          <ac:chgData name="Malreddy, Alekya" userId="S::alekyamalreddy@my.unt.edu::31ff5fb3-a0c5-47c0-b859-a59ff84fa57d" providerId="AD" clId="Web-{D4BD0645-1A5E-401C-AD43-09FFB8E16931}" dt="2020-04-22T21:46:54.657" v="316" actId="20577"/>
          <ac:spMkLst>
            <pc:docMk/>
            <pc:sldMk cId="2556433120" sldId="268"/>
            <ac:spMk id="2" creationId="{70FD3D1C-564E-46E1-979A-A711E48ED7DC}"/>
          </ac:spMkLst>
        </pc:spChg>
      </pc:sldChg>
      <pc:sldChg chg="addSp delSp modSp new mod setBg modClrScheme chgLayout">
        <pc:chgData name="Malreddy, Alekya" userId="S::alekyamalreddy@my.unt.edu::31ff5fb3-a0c5-47c0-b859-a59ff84fa57d" providerId="AD" clId="Web-{D4BD0645-1A5E-401C-AD43-09FFB8E16931}" dt="2020-04-22T21:20:53.543" v="297"/>
        <pc:sldMkLst>
          <pc:docMk/>
          <pc:sldMk cId="2783190269" sldId="269"/>
        </pc:sldMkLst>
        <pc:spChg chg="mod ord">
          <ac:chgData name="Malreddy, Alekya" userId="S::alekyamalreddy@my.unt.edu::31ff5fb3-a0c5-47c0-b859-a59ff84fa57d" providerId="AD" clId="Web-{D4BD0645-1A5E-401C-AD43-09FFB8E16931}" dt="2020-04-22T21:20:53.543" v="297"/>
          <ac:spMkLst>
            <pc:docMk/>
            <pc:sldMk cId="2783190269" sldId="269"/>
            <ac:spMk id="2" creationId="{F4CBDEDA-BC8A-4C57-AC3F-556962AB6CCB}"/>
          </ac:spMkLst>
        </pc:spChg>
        <pc:spChg chg="add del mod ord">
          <ac:chgData name="Malreddy, Alekya" userId="S::alekyamalreddy@my.unt.edu::31ff5fb3-a0c5-47c0-b859-a59ff84fa57d" providerId="AD" clId="Web-{D4BD0645-1A5E-401C-AD43-09FFB8E16931}" dt="2020-04-22T21:20:53.543" v="297"/>
          <ac:spMkLst>
            <pc:docMk/>
            <pc:sldMk cId="2783190269" sldId="269"/>
            <ac:spMk id="3" creationId="{433F8E7F-9C7E-40F4-B964-6D1EBE26049D}"/>
          </ac:spMkLst>
        </pc:spChg>
        <pc:spChg chg="add">
          <ac:chgData name="Malreddy, Alekya" userId="S::alekyamalreddy@my.unt.edu::31ff5fb3-a0c5-47c0-b859-a59ff84fa57d" providerId="AD" clId="Web-{D4BD0645-1A5E-401C-AD43-09FFB8E16931}" dt="2020-04-22T21:20:53.543" v="297"/>
          <ac:spMkLst>
            <pc:docMk/>
            <pc:sldMk cId="2783190269" sldId="269"/>
            <ac:spMk id="8" creationId="{8D70B121-56F4-4848-B38B-182089D909FA}"/>
          </ac:spMkLst>
        </pc:spChg>
        <pc:graphicFrameChg chg="add del">
          <ac:chgData name="Malreddy, Alekya" userId="S::alekyamalreddy@my.unt.edu::31ff5fb3-a0c5-47c0-b859-a59ff84fa57d" providerId="AD" clId="Web-{D4BD0645-1A5E-401C-AD43-09FFB8E16931}" dt="2020-04-22T21:20:53.543" v="296"/>
          <ac:graphicFrameMkLst>
            <pc:docMk/>
            <pc:sldMk cId="2783190269" sldId="269"/>
            <ac:graphicFrameMk id="5" creationId="{9FA0D974-5F3E-46E7-8344-7D67CC3BE321}"/>
          </ac:graphicFrameMkLst>
        </pc:graphicFrameChg>
        <pc:picChg chg="add del">
          <ac:chgData name="Malreddy, Alekya" userId="S::alekyamalreddy@my.unt.edu::31ff5fb3-a0c5-47c0-b859-a59ff84fa57d" providerId="AD" clId="Web-{D4BD0645-1A5E-401C-AD43-09FFB8E16931}" dt="2020-04-22T21:20:53.543" v="296"/>
          <ac:picMkLst>
            <pc:docMk/>
            <pc:sldMk cId="2783190269" sldId="269"/>
            <ac:picMk id="7" creationId="{B54F4666-9AAD-44F7-A92E-24860F5D45AA}"/>
          </ac:picMkLst>
        </pc:picChg>
        <pc:picChg chg="add del">
          <ac:chgData name="Malreddy, Alekya" userId="S::alekyamalreddy@my.unt.edu::31ff5fb3-a0c5-47c0-b859-a59ff84fa57d" providerId="AD" clId="Web-{D4BD0645-1A5E-401C-AD43-09FFB8E16931}" dt="2020-04-22T21:20:53.543" v="296"/>
          <ac:picMkLst>
            <pc:docMk/>
            <pc:sldMk cId="2783190269" sldId="269"/>
            <ac:picMk id="11" creationId="{86BA5DB7-BF33-463C-AE3A-DD318F534B53}"/>
          </ac:picMkLst>
        </pc:picChg>
        <pc:cxnChg chg="add">
          <ac:chgData name="Malreddy, Alekya" userId="S::alekyamalreddy@my.unt.edu::31ff5fb3-a0c5-47c0-b859-a59ff84fa57d" providerId="AD" clId="Web-{D4BD0645-1A5E-401C-AD43-09FFB8E16931}" dt="2020-04-22T21:20:53.543" v="297"/>
          <ac:cxnSpMkLst>
            <pc:docMk/>
            <pc:sldMk cId="2783190269" sldId="269"/>
            <ac:cxnSpMk id="10" creationId="{2D72A2C9-F3CA-4216-8BAD-FA4C970C3C4E}"/>
          </ac:cxnSpMkLst>
        </pc:cxnChg>
      </pc:sldChg>
      <pc:sldChg chg="modSp">
        <pc:chgData name="Malreddy, Alekya" userId="S::alekyamalreddy@my.unt.edu::31ff5fb3-a0c5-47c0-b859-a59ff84fa57d" providerId="AD" clId="Web-{D4BD0645-1A5E-401C-AD43-09FFB8E16931}" dt="2020-04-23T06:31:50.712" v="367" actId="20577"/>
        <pc:sldMkLst>
          <pc:docMk/>
          <pc:sldMk cId="1308803522" sldId="272"/>
        </pc:sldMkLst>
        <pc:spChg chg="mod">
          <ac:chgData name="Malreddy, Alekya" userId="S::alekyamalreddy@my.unt.edu::31ff5fb3-a0c5-47c0-b859-a59ff84fa57d" providerId="AD" clId="Web-{D4BD0645-1A5E-401C-AD43-09FFB8E16931}" dt="2020-04-23T06:31:50.712" v="367" actId="20577"/>
          <ac:spMkLst>
            <pc:docMk/>
            <pc:sldMk cId="1308803522" sldId="272"/>
            <ac:spMk id="3" creationId="{098B875B-1ABC-40E4-87CD-82D91A62033B}"/>
          </ac:spMkLst>
        </pc:spChg>
      </pc:sldChg>
      <pc:sldChg chg="modSp">
        <pc:chgData name="Malreddy, Alekya" userId="S::alekyamalreddy@my.unt.edu::31ff5fb3-a0c5-47c0-b859-a59ff84fa57d" providerId="AD" clId="Web-{D4BD0645-1A5E-401C-AD43-09FFB8E16931}" dt="2020-04-23T06:02:17.713" v="349" actId="1076"/>
        <pc:sldMkLst>
          <pc:docMk/>
          <pc:sldMk cId="736937952" sldId="276"/>
        </pc:sldMkLst>
        <pc:spChg chg="mod">
          <ac:chgData name="Malreddy, Alekya" userId="S::alekyamalreddy@my.unt.edu::31ff5fb3-a0c5-47c0-b859-a59ff84fa57d" providerId="AD" clId="Web-{D4BD0645-1A5E-401C-AD43-09FFB8E16931}" dt="2020-04-23T06:02:17.713" v="349" actId="1076"/>
          <ac:spMkLst>
            <pc:docMk/>
            <pc:sldMk cId="736937952" sldId="276"/>
            <ac:spMk id="2" creationId="{44746445-1075-4D4F-A8AA-BAA08BC9F384}"/>
          </ac:spMkLst>
        </pc:spChg>
      </pc:sldChg>
      <pc:sldChg chg="modSp">
        <pc:chgData name="Malreddy, Alekya" userId="S::alekyamalreddy@my.unt.edu::31ff5fb3-a0c5-47c0-b859-a59ff84fa57d" providerId="AD" clId="Web-{D4BD0645-1A5E-401C-AD43-09FFB8E16931}" dt="2020-04-23T06:29:11.148" v="350" actId="1076"/>
        <pc:sldMkLst>
          <pc:docMk/>
          <pc:sldMk cId="4197684786" sldId="281"/>
        </pc:sldMkLst>
        <pc:picChg chg="mod">
          <ac:chgData name="Malreddy, Alekya" userId="S::alekyamalreddy@my.unt.edu::31ff5fb3-a0c5-47c0-b859-a59ff84fa57d" providerId="AD" clId="Web-{D4BD0645-1A5E-401C-AD43-09FFB8E16931}" dt="2020-04-23T06:29:11.148" v="350" actId="1076"/>
          <ac:picMkLst>
            <pc:docMk/>
            <pc:sldMk cId="4197684786" sldId="281"/>
            <ac:picMk id="23" creationId="{D600E64A-8757-483C-AFBB-61EE142DE4B8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25B0A4-CFA4-4C94-87AC-F5017B3FA32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B26969F-65EE-4A95-85EA-87F2378D560A}">
      <dgm:prSet/>
      <dgm:spPr/>
      <dgm:t>
        <a:bodyPr/>
        <a:lstStyle/>
        <a:p>
          <a:r>
            <a:rPr lang="en-US" dirty="0"/>
            <a:t>Harshith Rapala- Works on security and payment. </a:t>
          </a:r>
        </a:p>
      </dgm:t>
    </dgm:pt>
    <dgm:pt modelId="{643F9043-E2D5-4EF3-B147-42DB98319E7E}" type="parTrans" cxnId="{5344F0E6-5567-45A0-B920-E16C5776DD7A}">
      <dgm:prSet/>
      <dgm:spPr/>
      <dgm:t>
        <a:bodyPr/>
        <a:lstStyle/>
        <a:p>
          <a:endParaRPr lang="en-US"/>
        </a:p>
      </dgm:t>
    </dgm:pt>
    <dgm:pt modelId="{3B4A489F-529B-40ED-A1BE-5D00A7646EAE}" type="sibTrans" cxnId="{5344F0E6-5567-45A0-B920-E16C5776DD7A}">
      <dgm:prSet/>
      <dgm:spPr/>
      <dgm:t>
        <a:bodyPr/>
        <a:lstStyle/>
        <a:p>
          <a:endParaRPr lang="en-US"/>
        </a:p>
      </dgm:t>
    </dgm:pt>
    <dgm:pt modelId="{309E274B-DB05-4969-B86B-C73C0EA61486}">
      <dgm:prSet/>
      <dgm:spPr/>
      <dgm:t>
        <a:bodyPr/>
        <a:lstStyle/>
        <a:p>
          <a:r>
            <a:rPr lang="en-US" dirty="0"/>
            <a:t>Venkata Sai Bhargava Reddy, Cheruku - Works on design and testing. </a:t>
          </a:r>
        </a:p>
      </dgm:t>
    </dgm:pt>
    <dgm:pt modelId="{FB6DFFE9-17A7-4B17-AFD8-F86BB23B290F}" type="parTrans" cxnId="{FFC3C681-B06B-4816-B6D2-FF60C073FA22}">
      <dgm:prSet/>
      <dgm:spPr/>
      <dgm:t>
        <a:bodyPr/>
        <a:lstStyle/>
        <a:p>
          <a:endParaRPr lang="en-US"/>
        </a:p>
      </dgm:t>
    </dgm:pt>
    <dgm:pt modelId="{03E44296-554D-4D7C-BE01-B42060383C58}" type="sibTrans" cxnId="{FFC3C681-B06B-4816-B6D2-FF60C073FA22}">
      <dgm:prSet/>
      <dgm:spPr/>
      <dgm:t>
        <a:bodyPr/>
        <a:lstStyle/>
        <a:p>
          <a:endParaRPr lang="en-US"/>
        </a:p>
      </dgm:t>
    </dgm:pt>
    <dgm:pt modelId="{ACBE5F0B-2643-4C84-A011-AEF5F86E447C}">
      <dgm:prSet/>
      <dgm:spPr/>
      <dgm:t>
        <a:bodyPr/>
        <a:lstStyle/>
        <a:p>
          <a:r>
            <a:rPr lang="en-US" dirty="0"/>
            <a:t>Dhaman Kumar Kakke - Works on development of Security (Project Manager). </a:t>
          </a:r>
        </a:p>
      </dgm:t>
    </dgm:pt>
    <dgm:pt modelId="{ED05FE05-82D7-4A0C-BF78-21F72B81DB17}" type="parTrans" cxnId="{C478A148-DBDA-40F3-8CEF-99B52A853B30}">
      <dgm:prSet/>
      <dgm:spPr/>
      <dgm:t>
        <a:bodyPr/>
        <a:lstStyle/>
        <a:p>
          <a:endParaRPr lang="en-US"/>
        </a:p>
      </dgm:t>
    </dgm:pt>
    <dgm:pt modelId="{AC47E95F-F021-4B36-9A2C-FB72B16C06B5}" type="sibTrans" cxnId="{C478A148-DBDA-40F3-8CEF-99B52A853B30}">
      <dgm:prSet/>
      <dgm:spPr/>
      <dgm:t>
        <a:bodyPr/>
        <a:lstStyle/>
        <a:p>
          <a:endParaRPr lang="en-US"/>
        </a:p>
      </dgm:t>
    </dgm:pt>
    <dgm:pt modelId="{3ED272CE-5410-4709-8B7E-F13F0C93C311}">
      <dgm:prSet/>
      <dgm:spPr/>
      <dgm:t>
        <a:bodyPr/>
        <a:lstStyle/>
        <a:p>
          <a:r>
            <a:rPr lang="en-US" dirty="0"/>
            <a:t>Ravi Teja Sankuratri - Works on database and design (user interface). </a:t>
          </a:r>
        </a:p>
      </dgm:t>
    </dgm:pt>
    <dgm:pt modelId="{3784CAB9-73BE-43D1-B15C-5519BA3B8CEF}" type="parTrans" cxnId="{65A52A7B-077F-4978-B7A6-CE5DCB2765D3}">
      <dgm:prSet/>
      <dgm:spPr/>
      <dgm:t>
        <a:bodyPr/>
        <a:lstStyle/>
        <a:p>
          <a:endParaRPr lang="en-US"/>
        </a:p>
      </dgm:t>
    </dgm:pt>
    <dgm:pt modelId="{445922A2-270A-4386-AC47-F38DD51C68B2}" type="sibTrans" cxnId="{65A52A7B-077F-4978-B7A6-CE5DCB2765D3}">
      <dgm:prSet/>
      <dgm:spPr/>
      <dgm:t>
        <a:bodyPr/>
        <a:lstStyle/>
        <a:p>
          <a:endParaRPr lang="en-US"/>
        </a:p>
      </dgm:t>
    </dgm:pt>
    <dgm:pt modelId="{467385A6-025C-407F-98E9-A8A3ABE39FDB}">
      <dgm:prSet/>
      <dgm:spPr/>
      <dgm:t>
        <a:bodyPr/>
        <a:lstStyle/>
        <a:p>
          <a:r>
            <a:rPr lang="en-US" dirty="0"/>
            <a:t>Sai Krishna Abburi - Works on payment system and testing. </a:t>
          </a:r>
        </a:p>
      </dgm:t>
    </dgm:pt>
    <dgm:pt modelId="{9FFBD6BC-F69F-435C-B590-72F6ADD8731C}" type="parTrans" cxnId="{4AE2501D-C314-4EDA-90AB-8AD3BB7C0BB7}">
      <dgm:prSet/>
      <dgm:spPr/>
      <dgm:t>
        <a:bodyPr/>
        <a:lstStyle/>
        <a:p>
          <a:endParaRPr lang="en-US"/>
        </a:p>
      </dgm:t>
    </dgm:pt>
    <dgm:pt modelId="{B9F66F14-5CA0-4565-84FA-A7668A01B1B5}" type="sibTrans" cxnId="{4AE2501D-C314-4EDA-90AB-8AD3BB7C0BB7}">
      <dgm:prSet/>
      <dgm:spPr/>
      <dgm:t>
        <a:bodyPr/>
        <a:lstStyle/>
        <a:p>
          <a:endParaRPr lang="en-US"/>
        </a:p>
      </dgm:t>
    </dgm:pt>
    <dgm:pt modelId="{66CBE469-23AF-144D-AA7D-8A8F1847D876}" type="pres">
      <dgm:prSet presAssocID="{A625B0A4-CFA4-4C94-87AC-F5017B3FA324}" presName="vert0" presStyleCnt="0">
        <dgm:presLayoutVars>
          <dgm:dir/>
          <dgm:animOne val="branch"/>
          <dgm:animLvl val="lvl"/>
        </dgm:presLayoutVars>
      </dgm:prSet>
      <dgm:spPr/>
    </dgm:pt>
    <dgm:pt modelId="{F9F48F2C-EAA5-4049-A139-B7EE057B98C1}" type="pres">
      <dgm:prSet presAssocID="{3B26969F-65EE-4A95-85EA-87F2378D560A}" presName="thickLine" presStyleLbl="alignNode1" presStyleIdx="0" presStyleCnt="5"/>
      <dgm:spPr/>
    </dgm:pt>
    <dgm:pt modelId="{1FD265F7-E913-8745-85D5-2DD7B11901E5}" type="pres">
      <dgm:prSet presAssocID="{3B26969F-65EE-4A95-85EA-87F2378D560A}" presName="horz1" presStyleCnt="0"/>
      <dgm:spPr/>
    </dgm:pt>
    <dgm:pt modelId="{E465F6D7-33F5-1043-BEB7-29E9111D53D1}" type="pres">
      <dgm:prSet presAssocID="{3B26969F-65EE-4A95-85EA-87F2378D560A}" presName="tx1" presStyleLbl="revTx" presStyleIdx="0" presStyleCnt="5"/>
      <dgm:spPr/>
    </dgm:pt>
    <dgm:pt modelId="{0545A9FD-8499-4E45-A41E-75DB5215FA0B}" type="pres">
      <dgm:prSet presAssocID="{3B26969F-65EE-4A95-85EA-87F2378D560A}" presName="vert1" presStyleCnt="0"/>
      <dgm:spPr/>
    </dgm:pt>
    <dgm:pt modelId="{1E4A87EC-BB56-8146-8138-C387876708B3}" type="pres">
      <dgm:prSet presAssocID="{309E274B-DB05-4969-B86B-C73C0EA61486}" presName="thickLine" presStyleLbl="alignNode1" presStyleIdx="1" presStyleCnt="5"/>
      <dgm:spPr/>
    </dgm:pt>
    <dgm:pt modelId="{EAEA03C1-47C1-A04F-8DDF-54C8A9EA34AA}" type="pres">
      <dgm:prSet presAssocID="{309E274B-DB05-4969-B86B-C73C0EA61486}" presName="horz1" presStyleCnt="0"/>
      <dgm:spPr/>
    </dgm:pt>
    <dgm:pt modelId="{E5215D9C-752A-F34A-AD37-4C3AE184CE7F}" type="pres">
      <dgm:prSet presAssocID="{309E274B-DB05-4969-B86B-C73C0EA61486}" presName="tx1" presStyleLbl="revTx" presStyleIdx="1" presStyleCnt="5"/>
      <dgm:spPr/>
    </dgm:pt>
    <dgm:pt modelId="{11B76ECB-8CD7-1A4E-9F6E-4666434B0404}" type="pres">
      <dgm:prSet presAssocID="{309E274B-DB05-4969-B86B-C73C0EA61486}" presName="vert1" presStyleCnt="0"/>
      <dgm:spPr/>
    </dgm:pt>
    <dgm:pt modelId="{4D3B577E-DF6B-2C46-AF39-4BC223F61981}" type="pres">
      <dgm:prSet presAssocID="{ACBE5F0B-2643-4C84-A011-AEF5F86E447C}" presName="thickLine" presStyleLbl="alignNode1" presStyleIdx="2" presStyleCnt="5"/>
      <dgm:spPr/>
    </dgm:pt>
    <dgm:pt modelId="{45D0901E-1CED-0E45-A8C8-8E8624DDF7E9}" type="pres">
      <dgm:prSet presAssocID="{ACBE5F0B-2643-4C84-A011-AEF5F86E447C}" presName="horz1" presStyleCnt="0"/>
      <dgm:spPr/>
    </dgm:pt>
    <dgm:pt modelId="{8160AFDE-B6D8-0C48-96FD-B27110D7687B}" type="pres">
      <dgm:prSet presAssocID="{ACBE5F0B-2643-4C84-A011-AEF5F86E447C}" presName="tx1" presStyleLbl="revTx" presStyleIdx="2" presStyleCnt="5"/>
      <dgm:spPr/>
    </dgm:pt>
    <dgm:pt modelId="{909A9EAE-8742-CD4C-9663-5BAB5CF33691}" type="pres">
      <dgm:prSet presAssocID="{ACBE5F0B-2643-4C84-A011-AEF5F86E447C}" presName="vert1" presStyleCnt="0"/>
      <dgm:spPr/>
    </dgm:pt>
    <dgm:pt modelId="{05B6F318-B25B-5D45-8930-77A3DC620BEA}" type="pres">
      <dgm:prSet presAssocID="{3ED272CE-5410-4709-8B7E-F13F0C93C311}" presName="thickLine" presStyleLbl="alignNode1" presStyleIdx="3" presStyleCnt="5"/>
      <dgm:spPr/>
    </dgm:pt>
    <dgm:pt modelId="{FC720AF3-6B8D-6F4A-BC84-A80CF6D85862}" type="pres">
      <dgm:prSet presAssocID="{3ED272CE-5410-4709-8B7E-F13F0C93C311}" presName="horz1" presStyleCnt="0"/>
      <dgm:spPr/>
    </dgm:pt>
    <dgm:pt modelId="{04DEB8A9-A698-184C-A033-FF44A03A9908}" type="pres">
      <dgm:prSet presAssocID="{3ED272CE-5410-4709-8B7E-F13F0C93C311}" presName="tx1" presStyleLbl="revTx" presStyleIdx="3" presStyleCnt="5"/>
      <dgm:spPr/>
    </dgm:pt>
    <dgm:pt modelId="{84C959B7-CDC7-CE46-BAE7-8B2755B6AF60}" type="pres">
      <dgm:prSet presAssocID="{3ED272CE-5410-4709-8B7E-F13F0C93C311}" presName="vert1" presStyleCnt="0"/>
      <dgm:spPr/>
    </dgm:pt>
    <dgm:pt modelId="{B8B1B5AC-237E-644D-BC96-7EB533CB3770}" type="pres">
      <dgm:prSet presAssocID="{467385A6-025C-407F-98E9-A8A3ABE39FDB}" presName="thickLine" presStyleLbl="alignNode1" presStyleIdx="4" presStyleCnt="5"/>
      <dgm:spPr/>
    </dgm:pt>
    <dgm:pt modelId="{E71AB106-E783-0C49-9628-B6C72EBA3E39}" type="pres">
      <dgm:prSet presAssocID="{467385A6-025C-407F-98E9-A8A3ABE39FDB}" presName="horz1" presStyleCnt="0"/>
      <dgm:spPr/>
    </dgm:pt>
    <dgm:pt modelId="{6A08AA17-0EB1-3D4B-ADB1-6EFD3BFD7C64}" type="pres">
      <dgm:prSet presAssocID="{467385A6-025C-407F-98E9-A8A3ABE39FDB}" presName="tx1" presStyleLbl="revTx" presStyleIdx="4" presStyleCnt="5"/>
      <dgm:spPr/>
    </dgm:pt>
    <dgm:pt modelId="{BEC72AEC-3D2C-5C47-8D9E-64D41EA91377}" type="pres">
      <dgm:prSet presAssocID="{467385A6-025C-407F-98E9-A8A3ABE39FDB}" presName="vert1" presStyleCnt="0"/>
      <dgm:spPr/>
    </dgm:pt>
  </dgm:ptLst>
  <dgm:cxnLst>
    <dgm:cxn modelId="{C32B5C1A-122C-DD48-AB9B-B63A4F593AFD}" type="presOf" srcId="{ACBE5F0B-2643-4C84-A011-AEF5F86E447C}" destId="{8160AFDE-B6D8-0C48-96FD-B27110D7687B}" srcOrd="0" destOrd="0" presId="urn:microsoft.com/office/officeart/2008/layout/LinedList"/>
    <dgm:cxn modelId="{4AE2501D-C314-4EDA-90AB-8AD3BB7C0BB7}" srcId="{A625B0A4-CFA4-4C94-87AC-F5017B3FA324}" destId="{467385A6-025C-407F-98E9-A8A3ABE39FDB}" srcOrd="4" destOrd="0" parTransId="{9FFBD6BC-F69F-435C-B590-72F6ADD8731C}" sibTransId="{B9F66F14-5CA0-4565-84FA-A7668A01B1B5}"/>
    <dgm:cxn modelId="{20919C34-A838-0E4A-A37C-A27DC9EB3714}" type="presOf" srcId="{3B26969F-65EE-4A95-85EA-87F2378D560A}" destId="{E465F6D7-33F5-1043-BEB7-29E9111D53D1}" srcOrd="0" destOrd="0" presId="urn:microsoft.com/office/officeart/2008/layout/LinedList"/>
    <dgm:cxn modelId="{C335D039-2974-6C48-84CE-D3A2BF328E74}" type="presOf" srcId="{A625B0A4-CFA4-4C94-87AC-F5017B3FA324}" destId="{66CBE469-23AF-144D-AA7D-8A8F1847D876}" srcOrd="0" destOrd="0" presId="urn:microsoft.com/office/officeart/2008/layout/LinedList"/>
    <dgm:cxn modelId="{C478A148-DBDA-40F3-8CEF-99B52A853B30}" srcId="{A625B0A4-CFA4-4C94-87AC-F5017B3FA324}" destId="{ACBE5F0B-2643-4C84-A011-AEF5F86E447C}" srcOrd="2" destOrd="0" parTransId="{ED05FE05-82D7-4A0C-BF78-21F72B81DB17}" sibTransId="{AC47E95F-F021-4B36-9A2C-FB72B16C06B5}"/>
    <dgm:cxn modelId="{65A52A7B-077F-4978-B7A6-CE5DCB2765D3}" srcId="{A625B0A4-CFA4-4C94-87AC-F5017B3FA324}" destId="{3ED272CE-5410-4709-8B7E-F13F0C93C311}" srcOrd="3" destOrd="0" parTransId="{3784CAB9-73BE-43D1-B15C-5519BA3B8CEF}" sibTransId="{445922A2-270A-4386-AC47-F38DD51C68B2}"/>
    <dgm:cxn modelId="{FFC3C681-B06B-4816-B6D2-FF60C073FA22}" srcId="{A625B0A4-CFA4-4C94-87AC-F5017B3FA324}" destId="{309E274B-DB05-4969-B86B-C73C0EA61486}" srcOrd="1" destOrd="0" parTransId="{FB6DFFE9-17A7-4B17-AFD8-F86BB23B290F}" sibTransId="{03E44296-554D-4D7C-BE01-B42060383C58}"/>
    <dgm:cxn modelId="{671ED1B6-06B5-1046-81A4-AF8C56BB63AD}" type="presOf" srcId="{467385A6-025C-407F-98E9-A8A3ABE39FDB}" destId="{6A08AA17-0EB1-3D4B-ADB1-6EFD3BFD7C64}" srcOrd="0" destOrd="0" presId="urn:microsoft.com/office/officeart/2008/layout/LinedList"/>
    <dgm:cxn modelId="{D22ABBC6-EB40-0A4D-B1C8-AF49E3EEBA44}" type="presOf" srcId="{309E274B-DB05-4969-B86B-C73C0EA61486}" destId="{E5215D9C-752A-F34A-AD37-4C3AE184CE7F}" srcOrd="0" destOrd="0" presId="urn:microsoft.com/office/officeart/2008/layout/LinedList"/>
    <dgm:cxn modelId="{5344F0E6-5567-45A0-B920-E16C5776DD7A}" srcId="{A625B0A4-CFA4-4C94-87AC-F5017B3FA324}" destId="{3B26969F-65EE-4A95-85EA-87F2378D560A}" srcOrd="0" destOrd="0" parTransId="{643F9043-E2D5-4EF3-B147-42DB98319E7E}" sibTransId="{3B4A489F-529B-40ED-A1BE-5D00A7646EAE}"/>
    <dgm:cxn modelId="{17516CF6-C79B-F14F-81E7-559DAB59B1A3}" type="presOf" srcId="{3ED272CE-5410-4709-8B7E-F13F0C93C311}" destId="{04DEB8A9-A698-184C-A033-FF44A03A9908}" srcOrd="0" destOrd="0" presId="urn:microsoft.com/office/officeart/2008/layout/LinedList"/>
    <dgm:cxn modelId="{7BB567BB-78F0-CF45-A837-CEC2B52B4D57}" type="presParOf" srcId="{66CBE469-23AF-144D-AA7D-8A8F1847D876}" destId="{F9F48F2C-EAA5-4049-A139-B7EE057B98C1}" srcOrd="0" destOrd="0" presId="urn:microsoft.com/office/officeart/2008/layout/LinedList"/>
    <dgm:cxn modelId="{A39F0364-3791-F94B-AE11-6E772D049F3A}" type="presParOf" srcId="{66CBE469-23AF-144D-AA7D-8A8F1847D876}" destId="{1FD265F7-E913-8745-85D5-2DD7B11901E5}" srcOrd="1" destOrd="0" presId="urn:microsoft.com/office/officeart/2008/layout/LinedList"/>
    <dgm:cxn modelId="{1B3B9352-40C9-A640-8603-67B06173CA35}" type="presParOf" srcId="{1FD265F7-E913-8745-85D5-2DD7B11901E5}" destId="{E465F6D7-33F5-1043-BEB7-29E9111D53D1}" srcOrd="0" destOrd="0" presId="urn:microsoft.com/office/officeart/2008/layout/LinedList"/>
    <dgm:cxn modelId="{B111B1FB-9034-1F45-A227-7AD52821D5D1}" type="presParOf" srcId="{1FD265F7-E913-8745-85D5-2DD7B11901E5}" destId="{0545A9FD-8499-4E45-A41E-75DB5215FA0B}" srcOrd="1" destOrd="0" presId="urn:microsoft.com/office/officeart/2008/layout/LinedList"/>
    <dgm:cxn modelId="{5CC7A6CF-230D-E94E-AF17-9673E1ED19B2}" type="presParOf" srcId="{66CBE469-23AF-144D-AA7D-8A8F1847D876}" destId="{1E4A87EC-BB56-8146-8138-C387876708B3}" srcOrd="2" destOrd="0" presId="urn:microsoft.com/office/officeart/2008/layout/LinedList"/>
    <dgm:cxn modelId="{D10DB985-843D-A94D-A5AE-0B5E5C68246B}" type="presParOf" srcId="{66CBE469-23AF-144D-AA7D-8A8F1847D876}" destId="{EAEA03C1-47C1-A04F-8DDF-54C8A9EA34AA}" srcOrd="3" destOrd="0" presId="urn:microsoft.com/office/officeart/2008/layout/LinedList"/>
    <dgm:cxn modelId="{25D5A25D-C57D-6045-967F-20AF24F6C523}" type="presParOf" srcId="{EAEA03C1-47C1-A04F-8DDF-54C8A9EA34AA}" destId="{E5215D9C-752A-F34A-AD37-4C3AE184CE7F}" srcOrd="0" destOrd="0" presId="urn:microsoft.com/office/officeart/2008/layout/LinedList"/>
    <dgm:cxn modelId="{B1A3D2DC-5789-7846-9BF6-FA8A18447687}" type="presParOf" srcId="{EAEA03C1-47C1-A04F-8DDF-54C8A9EA34AA}" destId="{11B76ECB-8CD7-1A4E-9F6E-4666434B0404}" srcOrd="1" destOrd="0" presId="urn:microsoft.com/office/officeart/2008/layout/LinedList"/>
    <dgm:cxn modelId="{CEDF7393-6D54-4642-9A02-82EB8BA14BD9}" type="presParOf" srcId="{66CBE469-23AF-144D-AA7D-8A8F1847D876}" destId="{4D3B577E-DF6B-2C46-AF39-4BC223F61981}" srcOrd="4" destOrd="0" presId="urn:microsoft.com/office/officeart/2008/layout/LinedList"/>
    <dgm:cxn modelId="{4B369097-0172-BA4A-BDE4-CA30CFAB44F2}" type="presParOf" srcId="{66CBE469-23AF-144D-AA7D-8A8F1847D876}" destId="{45D0901E-1CED-0E45-A8C8-8E8624DDF7E9}" srcOrd="5" destOrd="0" presId="urn:microsoft.com/office/officeart/2008/layout/LinedList"/>
    <dgm:cxn modelId="{96CCE726-EB9B-2049-965B-2BCA3CE6E14C}" type="presParOf" srcId="{45D0901E-1CED-0E45-A8C8-8E8624DDF7E9}" destId="{8160AFDE-B6D8-0C48-96FD-B27110D7687B}" srcOrd="0" destOrd="0" presId="urn:microsoft.com/office/officeart/2008/layout/LinedList"/>
    <dgm:cxn modelId="{CD1A7F31-6239-934B-B49B-74C3667F0099}" type="presParOf" srcId="{45D0901E-1CED-0E45-A8C8-8E8624DDF7E9}" destId="{909A9EAE-8742-CD4C-9663-5BAB5CF33691}" srcOrd="1" destOrd="0" presId="urn:microsoft.com/office/officeart/2008/layout/LinedList"/>
    <dgm:cxn modelId="{E75312B0-231B-A94E-BD8F-7877BA79CDB6}" type="presParOf" srcId="{66CBE469-23AF-144D-AA7D-8A8F1847D876}" destId="{05B6F318-B25B-5D45-8930-77A3DC620BEA}" srcOrd="6" destOrd="0" presId="urn:microsoft.com/office/officeart/2008/layout/LinedList"/>
    <dgm:cxn modelId="{2DCAE329-F326-D148-ACD4-8A3DF784A89F}" type="presParOf" srcId="{66CBE469-23AF-144D-AA7D-8A8F1847D876}" destId="{FC720AF3-6B8D-6F4A-BC84-A80CF6D85862}" srcOrd="7" destOrd="0" presId="urn:microsoft.com/office/officeart/2008/layout/LinedList"/>
    <dgm:cxn modelId="{8540829D-8DE0-0546-9E5C-14FD84065D83}" type="presParOf" srcId="{FC720AF3-6B8D-6F4A-BC84-A80CF6D85862}" destId="{04DEB8A9-A698-184C-A033-FF44A03A9908}" srcOrd="0" destOrd="0" presId="urn:microsoft.com/office/officeart/2008/layout/LinedList"/>
    <dgm:cxn modelId="{E75AA273-0700-4945-AD1A-FE8AD10ABF21}" type="presParOf" srcId="{FC720AF3-6B8D-6F4A-BC84-A80CF6D85862}" destId="{84C959B7-CDC7-CE46-BAE7-8B2755B6AF60}" srcOrd="1" destOrd="0" presId="urn:microsoft.com/office/officeart/2008/layout/LinedList"/>
    <dgm:cxn modelId="{96FFAEA5-015A-5444-A019-6E2F2F8D5CE4}" type="presParOf" srcId="{66CBE469-23AF-144D-AA7D-8A8F1847D876}" destId="{B8B1B5AC-237E-644D-BC96-7EB533CB3770}" srcOrd="8" destOrd="0" presId="urn:microsoft.com/office/officeart/2008/layout/LinedList"/>
    <dgm:cxn modelId="{5CDFD67A-2F0A-9E41-86B1-6B856659B69A}" type="presParOf" srcId="{66CBE469-23AF-144D-AA7D-8A8F1847D876}" destId="{E71AB106-E783-0C49-9628-B6C72EBA3E39}" srcOrd="9" destOrd="0" presId="urn:microsoft.com/office/officeart/2008/layout/LinedList"/>
    <dgm:cxn modelId="{1002C00A-3389-0644-B022-977E95204300}" type="presParOf" srcId="{E71AB106-E783-0C49-9628-B6C72EBA3E39}" destId="{6A08AA17-0EB1-3D4B-ADB1-6EFD3BFD7C64}" srcOrd="0" destOrd="0" presId="urn:microsoft.com/office/officeart/2008/layout/LinedList"/>
    <dgm:cxn modelId="{07CE7F35-A798-E449-B609-B3CC2A20454F}" type="presParOf" srcId="{E71AB106-E783-0C49-9628-B6C72EBA3E39}" destId="{BEC72AEC-3D2C-5C47-8D9E-64D41EA9137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914DE7-DA8B-4E06-AAB3-630D73247E49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A5F65D-0035-4A13-91E3-56059CB5318B}">
      <dgm:prSet/>
      <dgm:spPr/>
      <dgm:t>
        <a:bodyPr/>
        <a:lstStyle/>
        <a:p>
          <a:r>
            <a:rPr lang="en-GB"/>
            <a:t>WordPress</a:t>
          </a:r>
          <a:endParaRPr lang="en-US"/>
        </a:p>
      </dgm:t>
    </dgm:pt>
    <dgm:pt modelId="{C56685A4-8905-4367-827F-52CA87E3CE2E}" type="parTrans" cxnId="{6D7F2A2D-45DB-4816-BFC5-338161C53FC2}">
      <dgm:prSet/>
      <dgm:spPr/>
      <dgm:t>
        <a:bodyPr/>
        <a:lstStyle/>
        <a:p>
          <a:endParaRPr lang="en-US"/>
        </a:p>
      </dgm:t>
    </dgm:pt>
    <dgm:pt modelId="{B1C1FFD6-A9E5-4A92-829B-E617CDA9ECDD}" type="sibTrans" cxnId="{6D7F2A2D-45DB-4816-BFC5-338161C53FC2}">
      <dgm:prSet/>
      <dgm:spPr/>
      <dgm:t>
        <a:bodyPr/>
        <a:lstStyle/>
        <a:p>
          <a:endParaRPr lang="en-US"/>
        </a:p>
      </dgm:t>
    </dgm:pt>
    <dgm:pt modelId="{63B2D729-4BD2-4FEA-8015-0A10D1D2D3BB}">
      <dgm:prSet/>
      <dgm:spPr/>
      <dgm:t>
        <a:bodyPr/>
        <a:lstStyle/>
        <a:p>
          <a:r>
            <a:rPr lang="en-GB"/>
            <a:t>PHPMyAdmin</a:t>
          </a:r>
          <a:endParaRPr lang="en-US"/>
        </a:p>
      </dgm:t>
    </dgm:pt>
    <dgm:pt modelId="{65C5EF0E-FD97-46AE-A63B-0F9B3D649E77}" type="parTrans" cxnId="{BD8B97DC-4161-4D8B-8A2B-3D74AABA422F}">
      <dgm:prSet/>
      <dgm:spPr/>
      <dgm:t>
        <a:bodyPr/>
        <a:lstStyle/>
        <a:p>
          <a:endParaRPr lang="en-US"/>
        </a:p>
      </dgm:t>
    </dgm:pt>
    <dgm:pt modelId="{2BD91148-41A7-4A28-9CEA-C0927D09D472}" type="sibTrans" cxnId="{BD8B97DC-4161-4D8B-8A2B-3D74AABA422F}">
      <dgm:prSet/>
      <dgm:spPr/>
      <dgm:t>
        <a:bodyPr/>
        <a:lstStyle/>
        <a:p>
          <a:endParaRPr lang="en-US"/>
        </a:p>
      </dgm:t>
    </dgm:pt>
    <dgm:pt modelId="{D7D05970-4386-4AE4-87D6-88E9253078CD}">
      <dgm:prSet/>
      <dgm:spPr/>
      <dgm:t>
        <a:bodyPr/>
        <a:lstStyle/>
        <a:p>
          <a:r>
            <a:rPr lang="en-GB"/>
            <a:t>MySql</a:t>
          </a:r>
          <a:endParaRPr lang="en-US"/>
        </a:p>
      </dgm:t>
    </dgm:pt>
    <dgm:pt modelId="{B49B08E4-30AD-45AD-B40C-1A7D785C1899}" type="parTrans" cxnId="{12F420D9-3ED7-42E5-93F6-1D27EB79F299}">
      <dgm:prSet/>
      <dgm:spPr/>
      <dgm:t>
        <a:bodyPr/>
        <a:lstStyle/>
        <a:p>
          <a:endParaRPr lang="en-US"/>
        </a:p>
      </dgm:t>
    </dgm:pt>
    <dgm:pt modelId="{EACF237B-8E06-4B62-8CE1-6960B323EBE1}" type="sibTrans" cxnId="{12F420D9-3ED7-42E5-93F6-1D27EB79F299}">
      <dgm:prSet/>
      <dgm:spPr/>
      <dgm:t>
        <a:bodyPr/>
        <a:lstStyle/>
        <a:p>
          <a:endParaRPr lang="en-US"/>
        </a:p>
      </dgm:t>
    </dgm:pt>
    <dgm:pt modelId="{E753908F-3E96-4D4A-84BD-02BB7CD68D89}">
      <dgm:prSet/>
      <dgm:spPr/>
      <dgm:t>
        <a:bodyPr/>
        <a:lstStyle/>
        <a:p>
          <a:r>
            <a:rPr lang="en-GB"/>
            <a:t>MySql Workbench</a:t>
          </a:r>
          <a:endParaRPr lang="en-US"/>
        </a:p>
      </dgm:t>
    </dgm:pt>
    <dgm:pt modelId="{9528D489-F0D2-4AFA-8023-8AA9A2343BA4}" type="parTrans" cxnId="{41044E34-6099-40A7-88D4-CF04392E6872}">
      <dgm:prSet/>
      <dgm:spPr/>
      <dgm:t>
        <a:bodyPr/>
        <a:lstStyle/>
        <a:p>
          <a:endParaRPr lang="en-US"/>
        </a:p>
      </dgm:t>
    </dgm:pt>
    <dgm:pt modelId="{998FD6C9-02DD-4A72-B2C7-77289BB7F580}" type="sibTrans" cxnId="{41044E34-6099-40A7-88D4-CF04392E6872}">
      <dgm:prSet/>
      <dgm:spPr/>
      <dgm:t>
        <a:bodyPr/>
        <a:lstStyle/>
        <a:p>
          <a:endParaRPr lang="en-US"/>
        </a:p>
      </dgm:t>
    </dgm:pt>
    <dgm:pt modelId="{93B4E5AA-B0BC-9D49-94DD-BE0C013AFA1B}" type="pres">
      <dgm:prSet presAssocID="{20914DE7-DA8B-4E06-AAB3-630D73247E49}" presName="matrix" presStyleCnt="0">
        <dgm:presLayoutVars>
          <dgm:chMax val="1"/>
          <dgm:dir/>
          <dgm:resizeHandles val="exact"/>
        </dgm:presLayoutVars>
      </dgm:prSet>
      <dgm:spPr/>
    </dgm:pt>
    <dgm:pt modelId="{1E8A36AB-0833-2F43-9F0C-0B90EEA782A6}" type="pres">
      <dgm:prSet presAssocID="{20914DE7-DA8B-4E06-AAB3-630D73247E49}" presName="diamond" presStyleLbl="bgShp" presStyleIdx="0" presStyleCnt="1"/>
      <dgm:spPr/>
    </dgm:pt>
    <dgm:pt modelId="{2A28D3FE-926E-234C-8276-E80EB0870340}" type="pres">
      <dgm:prSet presAssocID="{20914DE7-DA8B-4E06-AAB3-630D73247E4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53F6E78-6D90-8C4D-B1A0-49C02071BE6F}" type="pres">
      <dgm:prSet presAssocID="{20914DE7-DA8B-4E06-AAB3-630D73247E4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F96C729-9FF1-6C4A-9642-39ACD4DED2C6}" type="pres">
      <dgm:prSet presAssocID="{20914DE7-DA8B-4E06-AAB3-630D73247E4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A0462EA-C1D7-9747-AB7B-418C1A573D1E}" type="pres">
      <dgm:prSet presAssocID="{20914DE7-DA8B-4E06-AAB3-630D73247E4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D7F2A2D-45DB-4816-BFC5-338161C53FC2}" srcId="{20914DE7-DA8B-4E06-AAB3-630D73247E49}" destId="{36A5F65D-0035-4A13-91E3-56059CB5318B}" srcOrd="0" destOrd="0" parTransId="{C56685A4-8905-4367-827F-52CA87E3CE2E}" sibTransId="{B1C1FFD6-A9E5-4A92-829B-E617CDA9ECDD}"/>
    <dgm:cxn modelId="{6346BB31-810E-944D-A1C3-45E8FD17889B}" type="presOf" srcId="{E753908F-3E96-4D4A-84BD-02BB7CD68D89}" destId="{5A0462EA-C1D7-9747-AB7B-418C1A573D1E}" srcOrd="0" destOrd="0" presId="urn:microsoft.com/office/officeart/2005/8/layout/matrix3"/>
    <dgm:cxn modelId="{41044E34-6099-40A7-88D4-CF04392E6872}" srcId="{20914DE7-DA8B-4E06-AAB3-630D73247E49}" destId="{E753908F-3E96-4D4A-84BD-02BB7CD68D89}" srcOrd="3" destOrd="0" parTransId="{9528D489-F0D2-4AFA-8023-8AA9A2343BA4}" sibTransId="{998FD6C9-02DD-4A72-B2C7-77289BB7F580}"/>
    <dgm:cxn modelId="{54024A80-87AE-CD46-B71F-2092125C83F4}" type="presOf" srcId="{20914DE7-DA8B-4E06-AAB3-630D73247E49}" destId="{93B4E5AA-B0BC-9D49-94DD-BE0C013AFA1B}" srcOrd="0" destOrd="0" presId="urn:microsoft.com/office/officeart/2005/8/layout/matrix3"/>
    <dgm:cxn modelId="{E571BEA5-F66C-014F-86BE-81B14BDC1BB0}" type="presOf" srcId="{36A5F65D-0035-4A13-91E3-56059CB5318B}" destId="{2A28D3FE-926E-234C-8276-E80EB0870340}" srcOrd="0" destOrd="0" presId="urn:microsoft.com/office/officeart/2005/8/layout/matrix3"/>
    <dgm:cxn modelId="{8DF84CCB-85C0-4D45-BAD0-55375E4288E5}" type="presOf" srcId="{63B2D729-4BD2-4FEA-8015-0A10D1D2D3BB}" destId="{853F6E78-6D90-8C4D-B1A0-49C02071BE6F}" srcOrd="0" destOrd="0" presId="urn:microsoft.com/office/officeart/2005/8/layout/matrix3"/>
    <dgm:cxn modelId="{206886D2-F13D-3E48-8512-754B96F8FA49}" type="presOf" srcId="{D7D05970-4386-4AE4-87D6-88E9253078CD}" destId="{BF96C729-9FF1-6C4A-9642-39ACD4DED2C6}" srcOrd="0" destOrd="0" presId="urn:microsoft.com/office/officeart/2005/8/layout/matrix3"/>
    <dgm:cxn modelId="{12F420D9-3ED7-42E5-93F6-1D27EB79F299}" srcId="{20914DE7-DA8B-4E06-AAB3-630D73247E49}" destId="{D7D05970-4386-4AE4-87D6-88E9253078CD}" srcOrd="2" destOrd="0" parTransId="{B49B08E4-30AD-45AD-B40C-1A7D785C1899}" sibTransId="{EACF237B-8E06-4B62-8CE1-6960B323EBE1}"/>
    <dgm:cxn modelId="{BD8B97DC-4161-4D8B-8A2B-3D74AABA422F}" srcId="{20914DE7-DA8B-4E06-AAB3-630D73247E49}" destId="{63B2D729-4BD2-4FEA-8015-0A10D1D2D3BB}" srcOrd="1" destOrd="0" parTransId="{65C5EF0E-FD97-46AE-A63B-0F9B3D649E77}" sibTransId="{2BD91148-41A7-4A28-9CEA-C0927D09D472}"/>
    <dgm:cxn modelId="{8ED32045-477C-A941-A2F5-114FE49FC3D4}" type="presParOf" srcId="{93B4E5AA-B0BC-9D49-94DD-BE0C013AFA1B}" destId="{1E8A36AB-0833-2F43-9F0C-0B90EEA782A6}" srcOrd="0" destOrd="0" presId="urn:microsoft.com/office/officeart/2005/8/layout/matrix3"/>
    <dgm:cxn modelId="{6574A87B-810A-6544-8C77-48BFBA1236CF}" type="presParOf" srcId="{93B4E5AA-B0BC-9D49-94DD-BE0C013AFA1B}" destId="{2A28D3FE-926E-234C-8276-E80EB0870340}" srcOrd="1" destOrd="0" presId="urn:microsoft.com/office/officeart/2005/8/layout/matrix3"/>
    <dgm:cxn modelId="{8591365C-3D71-6E41-8A12-F18356CF0A9C}" type="presParOf" srcId="{93B4E5AA-B0BC-9D49-94DD-BE0C013AFA1B}" destId="{853F6E78-6D90-8C4D-B1A0-49C02071BE6F}" srcOrd="2" destOrd="0" presId="urn:microsoft.com/office/officeart/2005/8/layout/matrix3"/>
    <dgm:cxn modelId="{8AC22799-4830-8D40-905C-515FBA12C14F}" type="presParOf" srcId="{93B4E5AA-B0BC-9D49-94DD-BE0C013AFA1B}" destId="{BF96C729-9FF1-6C4A-9642-39ACD4DED2C6}" srcOrd="3" destOrd="0" presId="urn:microsoft.com/office/officeart/2005/8/layout/matrix3"/>
    <dgm:cxn modelId="{EDC2D4AE-B356-B942-AF04-CD65A6802318}" type="presParOf" srcId="{93B4E5AA-B0BC-9D49-94DD-BE0C013AFA1B}" destId="{5A0462EA-C1D7-9747-AB7B-418C1A573D1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278B03-0A38-4214-875D-040D332D23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2677885-8B33-4E1A-BAC3-F1E228654924}">
      <dgm:prSet/>
      <dgm:spPr/>
      <dgm:t>
        <a:bodyPr/>
        <a:lstStyle/>
        <a:p>
          <a:r>
            <a:rPr lang="en-GB"/>
            <a:t>We do not have SSL Certificate enable on our website since we donot have access to Apache 2 directory on our CSE server. As a result SSL/TLS encryption is not possible.</a:t>
          </a:r>
          <a:endParaRPr lang="en-US"/>
        </a:p>
      </dgm:t>
    </dgm:pt>
    <dgm:pt modelId="{EC981639-2352-4BFB-B216-FFA5C3C5751A}" type="parTrans" cxnId="{199AC4EC-5A6B-4579-B98B-DC7D9D54A71D}">
      <dgm:prSet/>
      <dgm:spPr/>
      <dgm:t>
        <a:bodyPr/>
        <a:lstStyle/>
        <a:p>
          <a:endParaRPr lang="en-US"/>
        </a:p>
      </dgm:t>
    </dgm:pt>
    <dgm:pt modelId="{42BFF5E4-E980-4641-BCBD-842DA066C786}" type="sibTrans" cxnId="{199AC4EC-5A6B-4579-B98B-DC7D9D54A71D}">
      <dgm:prSet/>
      <dgm:spPr/>
      <dgm:t>
        <a:bodyPr/>
        <a:lstStyle/>
        <a:p>
          <a:endParaRPr lang="en-US"/>
        </a:p>
      </dgm:t>
    </dgm:pt>
    <dgm:pt modelId="{13ACC37F-B8A0-4BCD-9339-AE4C630B65FA}">
      <dgm:prSet/>
      <dgm:spPr/>
      <dgm:t>
        <a:bodyPr/>
        <a:lstStyle/>
        <a:p>
          <a:r>
            <a:rPr lang="en-GB"/>
            <a:t>To prevent an SQL injection attack:</a:t>
          </a:r>
          <a:endParaRPr lang="en-US"/>
        </a:p>
      </dgm:t>
    </dgm:pt>
    <dgm:pt modelId="{04F6EA3A-ED73-45E7-8D90-E180004C9421}" type="parTrans" cxnId="{73E72FD4-ECEE-4339-8A77-D67DBE5DE3D9}">
      <dgm:prSet/>
      <dgm:spPr/>
      <dgm:t>
        <a:bodyPr/>
        <a:lstStyle/>
        <a:p>
          <a:endParaRPr lang="en-US"/>
        </a:p>
      </dgm:t>
    </dgm:pt>
    <dgm:pt modelId="{D396E36B-FC04-4F58-B125-A03E2E910447}" type="sibTrans" cxnId="{73E72FD4-ECEE-4339-8A77-D67DBE5DE3D9}">
      <dgm:prSet/>
      <dgm:spPr/>
      <dgm:t>
        <a:bodyPr/>
        <a:lstStyle/>
        <a:p>
          <a:endParaRPr lang="en-US"/>
        </a:p>
      </dgm:t>
    </dgm:pt>
    <dgm:pt modelId="{7C8D7D7A-B45A-439E-9A0A-EC945322F5A4}">
      <dgm:prSet/>
      <dgm:spPr/>
      <dgm:t>
        <a:bodyPr/>
        <a:lstStyle/>
        <a:p>
          <a:r>
            <a:rPr lang="en-GB"/>
            <a:t>we changed the default WordPress prefix of the Database.</a:t>
          </a:r>
          <a:endParaRPr lang="en-US"/>
        </a:p>
      </dgm:t>
    </dgm:pt>
    <dgm:pt modelId="{C3755A69-9291-41E4-B8A8-B471FDB3E2B8}" type="parTrans" cxnId="{890792E9-F835-445C-B346-A3727E1953A1}">
      <dgm:prSet/>
      <dgm:spPr/>
      <dgm:t>
        <a:bodyPr/>
        <a:lstStyle/>
        <a:p>
          <a:endParaRPr lang="en-US"/>
        </a:p>
      </dgm:t>
    </dgm:pt>
    <dgm:pt modelId="{2E6AA477-B9C2-4D4A-80A6-6DF90E8DA259}" type="sibTrans" cxnId="{890792E9-F835-445C-B346-A3727E1953A1}">
      <dgm:prSet/>
      <dgm:spPr/>
      <dgm:t>
        <a:bodyPr/>
        <a:lstStyle/>
        <a:p>
          <a:endParaRPr lang="en-US"/>
        </a:p>
      </dgm:t>
    </dgm:pt>
    <dgm:pt modelId="{986CEC82-6295-4F7C-A46A-F6C296C1D14C}">
      <dgm:prSet/>
      <dgm:spPr/>
      <dgm:t>
        <a:bodyPr/>
        <a:lstStyle/>
        <a:p>
          <a:r>
            <a:rPr lang="en-GB"/>
            <a:t>Installed a plugin to build website application Firewall(WAF).</a:t>
          </a:r>
          <a:endParaRPr lang="en-US"/>
        </a:p>
      </dgm:t>
    </dgm:pt>
    <dgm:pt modelId="{F7DF1483-7B92-4C4A-8D03-1192B89C0963}" type="parTrans" cxnId="{41C0DBA7-8EB3-4524-B659-F6A45A33B9E9}">
      <dgm:prSet/>
      <dgm:spPr/>
      <dgm:t>
        <a:bodyPr/>
        <a:lstStyle/>
        <a:p>
          <a:endParaRPr lang="en-US"/>
        </a:p>
      </dgm:t>
    </dgm:pt>
    <dgm:pt modelId="{A1E0BE31-ABA8-41AC-BD32-DBD60E711D9E}" type="sibTrans" cxnId="{41C0DBA7-8EB3-4524-B659-F6A45A33B9E9}">
      <dgm:prSet/>
      <dgm:spPr/>
      <dgm:t>
        <a:bodyPr/>
        <a:lstStyle/>
        <a:p>
          <a:endParaRPr lang="en-US"/>
        </a:p>
      </dgm:t>
    </dgm:pt>
    <dgm:pt modelId="{53C7D8F2-0559-4655-9382-167B3A84D073}">
      <dgm:prSet/>
      <dgm:spPr/>
      <dgm:t>
        <a:bodyPr/>
        <a:lstStyle/>
        <a:p>
          <a:r>
            <a:rPr lang="en-GB"/>
            <a:t>To prevent an XSS attack we installed a plugin to  </a:t>
          </a:r>
          <a:r>
            <a:rPr lang="en-GB" b="1"/>
            <a:t>Block/Remove</a:t>
          </a:r>
          <a:r>
            <a:rPr lang="en-GB"/>
            <a:t> the different </a:t>
          </a:r>
          <a:r>
            <a:rPr lang="en-GB" b="1"/>
            <a:t>Entities</a:t>
          </a:r>
          <a:r>
            <a:rPr lang="en-GB"/>
            <a:t> in the URL like [,{,].It also strips the HTML in $_GET variable in PHP. So, wherever the $_GET is used in either theme or plugin it will escaped HTML. </a:t>
          </a:r>
          <a:endParaRPr lang="en-US"/>
        </a:p>
      </dgm:t>
    </dgm:pt>
    <dgm:pt modelId="{403C1F00-8473-4957-9D4C-8E7A142B2A8C}" type="parTrans" cxnId="{C98C5578-2FE0-431C-8AD2-05F4AB294C8F}">
      <dgm:prSet/>
      <dgm:spPr/>
      <dgm:t>
        <a:bodyPr/>
        <a:lstStyle/>
        <a:p>
          <a:endParaRPr lang="en-US"/>
        </a:p>
      </dgm:t>
    </dgm:pt>
    <dgm:pt modelId="{83521E99-3747-4CA2-A63C-E676D7B0922F}" type="sibTrans" cxnId="{C98C5578-2FE0-431C-8AD2-05F4AB294C8F}">
      <dgm:prSet/>
      <dgm:spPr/>
      <dgm:t>
        <a:bodyPr/>
        <a:lstStyle/>
        <a:p>
          <a:endParaRPr lang="en-US"/>
        </a:p>
      </dgm:t>
    </dgm:pt>
    <dgm:pt modelId="{B226C61C-4855-4628-B241-5E2003F43827}" type="pres">
      <dgm:prSet presAssocID="{EC278B03-0A38-4214-875D-040D332D23A8}" presName="root" presStyleCnt="0">
        <dgm:presLayoutVars>
          <dgm:dir/>
          <dgm:resizeHandles val="exact"/>
        </dgm:presLayoutVars>
      </dgm:prSet>
      <dgm:spPr/>
    </dgm:pt>
    <dgm:pt modelId="{96AF60FC-0979-49DA-BA6D-F85876396C72}" type="pres">
      <dgm:prSet presAssocID="{52677885-8B33-4E1A-BAC3-F1E228654924}" presName="compNode" presStyleCnt="0"/>
      <dgm:spPr/>
    </dgm:pt>
    <dgm:pt modelId="{B140D597-B053-4BD4-A7EA-67A10C231E65}" type="pres">
      <dgm:prSet presAssocID="{52677885-8B33-4E1A-BAC3-F1E228654924}" presName="bgRect" presStyleLbl="bgShp" presStyleIdx="0" presStyleCnt="3"/>
      <dgm:spPr/>
    </dgm:pt>
    <dgm:pt modelId="{EE49A10F-363C-42CF-ADC9-BC3149772334}" type="pres">
      <dgm:prSet presAssocID="{52677885-8B33-4E1A-BAC3-F1E2286549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8ECBE30-137B-4BF2-B2D9-7584DD5472C0}" type="pres">
      <dgm:prSet presAssocID="{52677885-8B33-4E1A-BAC3-F1E228654924}" presName="spaceRect" presStyleCnt="0"/>
      <dgm:spPr/>
    </dgm:pt>
    <dgm:pt modelId="{E6F55F8D-A160-4782-A641-B69F79EA1E77}" type="pres">
      <dgm:prSet presAssocID="{52677885-8B33-4E1A-BAC3-F1E228654924}" presName="parTx" presStyleLbl="revTx" presStyleIdx="0" presStyleCnt="4">
        <dgm:presLayoutVars>
          <dgm:chMax val="0"/>
          <dgm:chPref val="0"/>
        </dgm:presLayoutVars>
      </dgm:prSet>
      <dgm:spPr/>
    </dgm:pt>
    <dgm:pt modelId="{1F444C57-37D4-463F-9552-2B70D316CC76}" type="pres">
      <dgm:prSet presAssocID="{42BFF5E4-E980-4641-BCBD-842DA066C786}" presName="sibTrans" presStyleCnt="0"/>
      <dgm:spPr/>
    </dgm:pt>
    <dgm:pt modelId="{1B2610EB-0FE7-463E-B0DF-2818CDA939A2}" type="pres">
      <dgm:prSet presAssocID="{13ACC37F-B8A0-4BCD-9339-AE4C630B65FA}" presName="compNode" presStyleCnt="0"/>
      <dgm:spPr/>
    </dgm:pt>
    <dgm:pt modelId="{6AEF3791-8A9B-4299-8DED-D4DC87E61DAB}" type="pres">
      <dgm:prSet presAssocID="{13ACC37F-B8A0-4BCD-9339-AE4C630B65FA}" presName="bgRect" presStyleLbl="bgShp" presStyleIdx="1" presStyleCnt="3"/>
      <dgm:spPr/>
    </dgm:pt>
    <dgm:pt modelId="{150FC979-F3E6-4781-98E2-FFA7886674FC}" type="pres">
      <dgm:prSet presAssocID="{13ACC37F-B8A0-4BCD-9339-AE4C630B65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01B059C-FE63-427C-925A-B7DFEB9BD5A0}" type="pres">
      <dgm:prSet presAssocID="{13ACC37F-B8A0-4BCD-9339-AE4C630B65FA}" presName="spaceRect" presStyleCnt="0"/>
      <dgm:spPr/>
    </dgm:pt>
    <dgm:pt modelId="{560369E0-9689-42DF-9FCC-16BF91D49978}" type="pres">
      <dgm:prSet presAssocID="{13ACC37F-B8A0-4BCD-9339-AE4C630B65FA}" presName="parTx" presStyleLbl="revTx" presStyleIdx="1" presStyleCnt="4">
        <dgm:presLayoutVars>
          <dgm:chMax val="0"/>
          <dgm:chPref val="0"/>
        </dgm:presLayoutVars>
      </dgm:prSet>
      <dgm:spPr/>
    </dgm:pt>
    <dgm:pt modelId="{BB1BF389-17CB-4516-9D44-805E68FBB1D5}" type="pres">
      <dgm:prSet presAssocID="{13ACC37F-B8A0-4BCD-9339-AE4C630B65FA}" presName="desTx" presStyleLbl="revTx" presStyleIdx="2" presStyleCnt="4">
        <dgm:presLayoutVars/>
      </dgm:prSet>
      <dgm:spPr/>
    </dgm:pt>
    <dgm:pt modelId="{260A43BE-C3A2-44F5-8451-05538D0B813E}" type="pres">
      <dgm:prSet presAssocID="{D396E36B-FC04-4F58-B125-A03E2E910447}" presName="sibTrans" presStyleCnt="0"/>
      <dgm:spPr/>
    </dgm:pt>
    <dgm:pt modelId="{9023B4E5-DE06-437D-9502-93BBD5837397}" type="pres">
      <dgm:prSet presAssocID="{53C7D8F2-0559-4655-9382-167B3A84D073}" presName="compNode" presStyleCnt="0"/>
      <dgm:spPr/>
    </dgm:pt>
    <dgm:pt modelId="{0FBFC55D-67F2-4A79-A4FD-A220DE034C0D}" type="pres">
      <dgm:prSet presAssocID="{53C7D8F2-0559-4655-9382-167B3A84D073}" presName="bgRect" presStyleLbl="bgShp" presStyleIdx="2" presStyleCnt="3"/>
      <dgm:spPr/>
    </dgm:pt>
    <dgm:pt modelId="{A294A409-84B0-4205-948E-C9BBBC72C283}" type="pres">
      <dgm:prSet presAssocID="{53C7D8F2-0559-4655-9382-167B3A84D0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EBBEA90-EE3F-4422-9370-EB011BC0903A}" type="pres">
      <dgm:prSet presAssocID="{53C7D8F2-0559-4655-9382-167B3A84D073}" presName="spaceRect" presStyleCnt="0"/>
      <dgm:spPr/>
    </dgm:pt>
    <dgm:pt modelId="{CAB38269-8FF0-4D70-8734-F185D242AB13}" type="pres">
      <dgm:prSet presAssocID="{53C7D8F2-0559-4655-9382-167B3A84D07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CFB6519-E65B-F34F-95CD-9B59E64BE8C0}" type="presOf" srcId="{986CEC82-6295-4F7C-A46A-F6C296C1D14C}" destId="{BB1BF389-17CB-4516-9D44-805E68FBB1D5}" srcOrd="0" destOrd="1" presId="urn:microsoft.com/office/officeart/2018/2/layout/IconVerticalSolidList"/>
    <dgm:cxn modelId="{F96BCD1A-E2A0-DC47-AB0C-BBBBE251CD58}" type="presOf" srcId="{13ACC37F-B8A0-4BCD-9339-AE4C630B65FA}" destId="{560369E0-9689-42DF-9FCC-16BF91D49978}" srcOrd="0" destOrd="0" presId="urn:microsoft.com/office/officeart/2018/2/layout/IconVerticalSolidList"/>
    <dgm:cxn modelId="{D185B31E-A88A-3E4F-A82D-BB19CA741E90}" type="presOf" srcId="{52677885-8B33-4E1A-BAC3-F1E228654924}" destId="{E6F55F8D-A160-4782-A641-B69F79EA1E77}" srcOrd="0" destOrd="0" presId="urn:microsoft.com/office/officeart/2018/2/layout/IconVerticalSolidList"/>
    <dgm:cxn modelId="{B585DC72-1E04-BC4F-9CA8-928233C352B2}" type="presOf" srcId="{7C8D7D7A-B45A-439E-9A0A-EC945322F5A4}" destId="{BB1BF389-17CB-4516-9D44-805E68FBB1D5}" srcOrd="0" destOrd="0" presId="urn:microsoft.com/office/officeart/2018/2/layout/IconVerticalSolidList"/>
    <dgm:cxn modelId="{C98C5578-2FE0-431C-8AD2-05F4AB294C8F}" srcId="{EC278B03-0A38-4214-875D-040D332D23A8}" destId="{53C7D8F2-0559-4655-9382-167B3A84D073}" srcOrd="2" destOrd="0" parTransId="{403C1F00-8473-4957-9D4C-8E7A142B2A8C}" sibTransId="{83521E99-3747-4CA2-A63C-E676D7B0922F}"/>
    <dgm:cxn modelId="{D5C69E9E-8078-5149-A478-2A14ED984C9D}" type="presOf" srcId="{53C7D8F2-0559-4655-9382-167B3A84D073}" destId="{CAB38269-8FF0-4D70-8734-F185D242AB13}" srcOrd="0" destOrd="0" presId="urn:microsoft.com/office/officeart/2018/2/layout/IconVerticalSolidList"/>
    <dgm:cxn modelId="{41C0DBA7-8EB3-4524-B659-F6A45A33B9E9}" srcId="{13ACC37F-B8A0-4BCD-9339-AE4C630B65FA}" destId="{986CEC82-6295-4F7C-A46A-F6C296C1D14C}" srcOrd="1" destOrd="0" parTransId="{F7DF1483-7B92-4C4A-8D03-1192B89C0963}" sibTransId="{A1E0BE31-ABA8-41AC-BD32-DBD60E711D9E}"/>
    <dgm:cxn modelId="{31E2E3C1-AAFE-DA45-BBF8-0821C6BF29E0}" type="presOf" srcId="{EC278B03-0A38-4214-875D-040D332D23A8}" destId="{B226C61C-4855-4628-B241-5E2003F43827}" srcOrd="0" destOrd="0" presId="urn:microsoft.com/office/officeart/2018/2/layout/IconVerticalSolidList"/>
    <dgm:cxn modelId="{73E72FD4-ECEE-4339-8A77-D67DBE5DE3D9}" srcId="{EC278B03-0A38-4214-875D-040D332D23A8}" destId="{13ACC37F-B8A0-4BCD-9339-AE4C630B65FA}" srcOrd="1" destOrd="0" parTransId="{04F6EA3A-ED73-45E7-8D90-E180004C9421}" sibTransId="{D396E36B-FC04-4F58-B125-A03E2E910447}"/>
    <dgm:cxn modelId="{890792E9-F835-445C-B346-A3727E1953A1}" srcId="{13ACC37F-B8A0-4BCD-9339-AE4C630B65FA}" destId="{7C8D7D7A-B45A-439E-9A0A-EC945322F5A4}" srcOrd="0" destOrd="0" parTransId="{C3755A69-9291-41E4-B8A8-B471FDB3E2B8}" sibTransId="{2E6AA477-B9C2-4D4A-80A6-6DF90E8DA259}"/>
    <dgm:cxn modelId="{199AC4EC-5A6B-4579-B98B-DC7D9D54A71D}" srcId="{EC278B03-0A38-4214-875D-040D332D23A8}" destId="{52677885-8B33-4E1A-BAC3-F1E228654924}" srcOrd="0" destOrd="0" parTransId="{EC981639-2352-4BFB-B216-FFA5C3C5751A}" sibTransId="{42BFF5E4-E980-4641-BCBD-842DA066C786}"/>
    <dgm:cxn modelId="{87DBAF23-4FF4-E448-A768-038D62FCE4F9}" type="presParOf" srcId="{B226C61C-4855-4628-B241-5E2003F43827}" destId="{96AF60FC-0979-49DA-BA6D-F85876396C72}" srcOrd="0" destOrd="0" presId="urn:microsoft.com/office/officeart/2018/2/layout/IconVerticalSolidList"/>
    <dgm:cxn modelId="{3B76EAA1-FC02-6442-9DDF-82E43E7BCD2B}" type="presParOf" srcId="{96AF60FC-0979-49DA-BA6D-F85876396C72}" destId="{B140D597-B053-4BD4-A7EA-67A10C231E65}" srcOrd="0" destOrd="0" presId="urn:microsoft.com/office/officeart/2018/2/layout/IconVerticalSolidList"/>
    <dgm:cxn modelId="{98FC7F2E-141D-0B42-AA2C-7FEC9D9A5A7E}" type="presParOf" srcId="{96AF60FC-0979-49DA-BA6D-F85876396C72}" destId="{EE49A10F-363C-42CF-ADC9-BC3149772334}" srcOrd="1" destOrd="0" presId="urn:microsoft.com/office/officeart/2018/2/layout/IconVerticalSolidList"/>
    <dgm:cxn modelId="{499FC02B-3B6E-D14E-8E3E-6E50164E5145}" type="presParOf" srcId="{96AF60FC-0979-49DA-BA6D-F85876396C72}" destId="{38ECBE30-137B-4BF2-B2D9-7584DD5472C0}" srcOrd="2" destOrd="0" presId="urn:microsoft.com/office/officeart/2018/2/layout/IconVerticalSolidList"/>
    <dgm:cxn modelId="{1550A248-3A70-804E-B7DD-48CB132CC930}" type="presParOf" srcId="{96AF60FC-0979-49DA-BA6D-F85876396C72}" destId="{E6F55F8D-A160-4782-A641-B69F79EA1E77}" srcOrd="3" destOrd="0" presId="urn:microsoft.com/office/officeart/2018/2/layout/IconVerticalSolidList"/>
    <dgm:cxn modelId="{EC8A19D1-7999-D04A-9A9A-2375AB21D160}" type="presParOf" srcId="{B226C61C-4855-4628-B241-5E2003F43827}" destId="{1F444C57-37D4-463F-9552-2B70D316CC76}" srcOrd="1" destOrd="0" presId="urn:microsoft.com/office/officeart/2018/2/layout/IconVerticalSolidList"/>
    <dgm:cxn modelId="{849889F1-16F1-654C-9AE7-3C59F30D9620}" type="presParOf" srcId="{B226C61C-4855-4628-B241-5E2003F43827}" destId="{1B2610EB-0FE7-463E-B0DF-2818CDA939A2}" srcOrd="2" destOrd="0" presId="urn:microsoft.com/office/officeart/2018/2/layout/IconVerticalSolidList"/>
    <dgm:cxn modelId="{FC1D5548-864F-E842-A58A-7050859DFC31}" type="presParOf" srcId="{1B2610EB-0FE7-463E-B0DF-2818CDA939A2}" destId="{6AEF3791-8A9B-4299-8DED-D4DC87E61DAB}" srcOrd="0" destOrd="0" presId="urn:microsoft.com/office/officeart/2018/2/layout/IconVerticalSolidList"/>
    <dgm:cxn modelId="{20754E8F-BA3D-DA4F-AE7E-E6C51FE8A2F9}" type="presParOf" srcId="{1B2610EB-0FE7-463E-B0DF-2818CDA939A2}" destId="{150FC979-F3E6-4781-98E2-FFA7886674FC}" srcOrd="1" destOrd="0" presId="urn:microsoft.com/office/officeart/2018/2/layout/IconVerticalSolidList"/>
    <dgm:cxn modelId="{83BD1650-AA7B-F442-9471-333214796EDC}" type="presParOf" srcId="{1B2610EB-0FE7-463E-B0DF-2818CDA939A2}" destId="{001B059C-FE63-427C-925A-B7DFEB9BD5A0}" srcOrd="2" destOrd="0" presId="urn:microsoft.com/office/officeart/2018/2/layout/IconVerticalSolidList"/>
    <dgm:cxn modelId="{6F378D47-4C56-2D4E-8BE9-2AA230300C3F}" type="presParOf" srcId="{1B2610EB-0FE7-463E-B0DF-2818CDA939A2}" destId="{560369E0-9689-42DF-9FCC-16BF91D49978}" srcOrd="3" destOrd="0" presId="urn:microsoft.com/office/officeart/2018/2/layout/IconVerticalSolidList"/>
    <dgm:cxn modelId="{24C6E149-2695-9445-BFD6-1D6A2D373F96}" type="presParOf" srcId="{1B2610EB-0FE7-463E-B0DF-2818CDA939A2}" destId="{BB1BF389-17CB-4516-9D44-805E68FBB1D5}" srcOrd="4" destOrd="0" presId="urn:microsoft.com/office/officeart/2018/2/layout/IconVerticalSolidList"/>
    <dgm:cxn modelId="{394E0E05-722A-CB42-8221-559FDEC1B386}" type="presParOf" srcId="{B226C61C-4855-4628-B241-5E2003F43827}" destId="{260A43BE-C3A2-44F5-8451-05538D0B813E}" srcOrd="3" destOrd="0" presId="urn:microsoft.com/office/officeart/2018/2/layout/IconVerticalSolidList"/>
    <dgm:cxn modelId="{7731086A-9AF3-ED4F-BA6A-D9C7892224D8}" type="presParOf" srcId="{B226C61C-4855-4628-B241-5E2003F43827}" destId="{9023B4E5-DE06-437D-9502-93BBD5837397}" srcOrd="4" destOrd="0" presId="urn:microsoft.com/office/officeart/2018/2/layout/IconVerticalSolidList"/>
    <dgm:cxn modelId="{B8023E0C-74B4-A347-9743-9F458438638F}" type="presParOf" srcId="{9023B4E5-DE06-437D-9502-93BBD5837397}" destId="{0FBFC55D-67F2-4A79-A4FD-A220DE034C0D}" srcOrd="0" destOrd="0" presId="urn:microsoft.com/office/officeart/2018/2/layout/IconVerticalSolidList"/>
    <dgm:cxn modelId="{B2049406-0127-0E4F-9264-8105362E7077}" type="presParOf" srcId="{9023B4E5-DE06-437D-9502-93BBD5837397}" destId="{A294A409-84B0-4205-948E-C9BBBC72C283}" srcOrd="1" destOrd="0" presId="urn:microsoft.com/office/officeart/2018/2/layout/IconVerticalSolidList"/>
    <dgm:cxn modelId="{23455324-EE8D-5F48-A80B-65F18424D571}" type="presParOf" srcId="{9023B4E5-DE06-437D-9502-93BBD5837397}" destId="{2EBBEA90-EE3F-4422-9370-EB011BC0903A}" srcOrd="2" destOrd="0" presId="urn:microsoft.com/office/officeart/2018/2/layout/IconVerticalSolidList"/>
    <dgm:cxn modelId="{6BEE547A-C1A8-834C-B8F5-D55A7522AA2B}" type="presParOf" srcId="{9023B4E5-DE06-437D-9502-93BBD5837397}" destId="{CAB38269-8FF0-4D70-8734-F185D242AB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08622B-98BF-4431-9856-93E986F741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51AF08C-5EE1-4118-8D28-96D7071BD6B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prevented brute force attack.</a:t>
          </a:r>
          <a:endParaRPr lang="en-US" dirty="0"/>
        </a:p>
      </dgm:t>
    </dgm:pt>
    <dgm:pt modelId="{6AB78EF9-4687-4E34-B296-5E57B08CAFC5}" type="parTrans" cxnId="{9E2D8D49-4553-42AD-9392-8C977A94985F}">
      <dgm:prSet/>
      <dgm:spPr/>
      <dgm:t>
        <a:bodyPr/>
        <a:lstStyle/>
        <a:p>
          <a:endParaRPr lang="en-US"/>
        </a:p>
      </dgm:t>
    </dgm:pt>
    <dgm:pt modelId="{2DFA08BA-FD23-4F19-8142-E4CB95C03813}" type="sibTrans" cxnId="{9E2D8D49-4553-42AD-9392-8C977A94985F}">
      <dgm:prSet/>
      <dgm:spPr/>
      <dgm:t>
        <a:bodyPr/>
        <a:lstStyle/>
        <a:p>
          <a:endParaRPr lang="en-US"/>
        </a:p>
      </dgm:t>
    </dgm:pt>
    <dgm:pt modelId="{F596EA0C-6450-422C-9E0B-958F8963576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prevented Privilege Escalation Attack.</a:t>
          </a:r>
          <a:endParaRPr lang="en-US" dirty="0"/>
        </a:p>
      </dgm:t>
    </dgm:pt>
    <dgm:pt modelId="{0EFB4FE8-521A-464D-A381-408BC0E08B1C}" type="parTrans" cxnId="{C446CDA0-4E4E-4546-8D91-E5413ED3774B}">
      <dgm:prSet/>
      <dgm:spPr/>
      <dgm:t>
        <a:bodyPr/>
        <a:lstStyle/>
        <a:p>
          <a:endParaRPr lang="en-US"/>
        </a:p>
      </dgm:t>
    </dgm:pt>
    <dgm:pt modelId="{125AF1CC-D036-41DA-8C93-7AC7BEC8EBD7}" type="sibTrans" cxnId="{C446CDA0-4E4E-4546-8D91-E5413ED3774B}">
      <dgm:prSet/>
      <dgm:spPr/>
      <dgm:t>
        <a:bodyPr/>
        <a:lstStyle/>
        <a:p>
          <a:endParaRPr lang="en-US"/>
        </a:p>
      </dgm:t>
    </dgm:pt>
    <dgm:pt modelId="{6F13ED8E-0100-40F8-9203-E28E01E81D6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Prevented plugin issues by providing high security.</a:t>
          </a:r>
          <a:endParaRPr lang="en-US" dirty="0"/>
        </a:p>
      </dgm:t>
    </dgm:pt>
    <dgm:pt modelId="{9F0EA5E6-29E8-4144-892A-437B5828219C}" type="parTrans" cxnId="{317EBC04-D15A-4C71-A519-58AF2BD91B36}">
      <dgm:prSet/>
      <dgm:spPr/>
      <dgm:t>
        <a:bodyPr/>
        <a:lstStyle/>
        <a:p>
          <a:endParaRPr lang="en-US"/>
        </a:p>
      </dgm:t>
    </dgm:pt>
    <dgm:pt modelId="{A9949788-F76D-48F8-BAFC-0CDC6F6D9FAB}" type="sibTrans" cxnId="{317EBC04-D15A-4C71-A519-58AF2BD91B36}">
      <dgm:prSet/>
      <dgm:spPr/>
      <dgm:t>
        <a:bodyPr/>
        <a:lstStyle/>
        <a:p>
          <a:endParaRPr lang="en-US"/>
        </a:p>
      </dgm:t>
    </dgm:pt>
    <dgm:pt modelId="{6BB2AA37-B82C-4F52-8CDD-E5DC792E4408}" type="pres">
      <dgm:prSet presAssocID="{3508622B-98BF-4431-9856-93E986F74182}" presName="root" presStyleCnt="0">
        <dgm:presLayoutVars>
          <dgm:dir/>
          <dgm:resizeHandles val="exact"/>
        </dgm:presLayoutVars>
      </dgm:prSet>
      <dgm:spPr/>
    </dgm:pt>
    <dgm:pt modelId="{B779BADF-A93B-4203-B807-016690D5B765}" type="pres">
      <dgm:prSet presAssocID="{551AF08C-5EE1-4118-8D28-96D7071BD6BD}" presName="compNode" presStyleCnt="0"/>
      <dgm:spPr/>
    </dgm:pt>
    <dgm:pt modelId="{22E8D1AF-1D9C-419E-A943-D148F090E307}" type="pres">
      <dgm:prSet presAssocID="{551AF08C-5EE1-4118-8D28-96D7071BD6BD}" presName="bgRect" presStyleLbl="bgShp" presStyleIdx="0" presStyleCnt="3"/>
      <dgm:spPr/>
    </dgm:pt>
    <dgm:pt modelId="{CD4B2F1B-6F03-4F88-A777-A17A87005EA6}" type="pres">
      <dgm:prSet presAssocID="{551AF08C-5EE1-4118-8D28-96D7071BD6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C165F297-2E58-42ED-BED5-2F842D9CD790}" type="pres">
      <dgm:prSet presAssocID="{551AF08C-5EE1-4118-8D28-96D7071BD6BD}" presName="spaceRect" presStyleCnt="0"/>
      <dgm:spPr/>
    </dgm:pt>
    <dgm:pt modelId="{FEE1FB93-CA6E-4CA4-B59F-82BA7E949F7D}" type="pres">
      <dgm:prSet presAssocID="{551AF08C-5EE1-4118-8D28-96D7071BD6BD}" presName="parTx" presStyleLbl="revTx" presStyleIdx="0" presStyleCnt="3">
        <dgm:presLayoutVars>
          <dgm:chMax val="0"/>
          <dgm:chPref val="0"/>
        </dgm:presLayoutVars>
      </dgm:prSet>
      <dgm:spPr/>
    </dgm:pt>
    <dgm:pt modelId="{B34B3378-7BE0-4486-90B4-D84B82CAD93C}" type="pres">
      <dgm:prSet presAssocID="{2DFA08BA-FD23-4F19-8142-E4CB95C03813}" presName="sibTrans" presStyleCnt="0"/>
      <dgm:spPr/>
    </dgm:pt>
    <dgm:pt modelId="{824130E0-4B4D-43DB-8312-AD9D843B5F5A}" type="pres">
      <dgm:prSet presAssocID="{F596EA0C-6450-422C-9E0B-958F89635767}" presName="compNode" presStyleCnt="0"/>
      <dgm:spPr/>
    </dgm:pt>
    <dgm:pt modelId="{A5F82C03-D06E-466D-9596-EF919BB7DCE2}" type="pres">
      <dgm:prSet presAssocID="{F596EA0C-6450-422C-9E0B-958F89635767}" presName="bgRect" presStyleLbl="bgShp" presStyleIdx="1" presStyleCnt="3"/>
      <dgm:spPr/>
    </dgm:pt>
    <dgm:pt modelId="{1EF5D063-DAC2-4CE6-A78B-42E0D70F70D1}" type="pres">
      <dgm:prSet presAssocID="{F596EA0C-6450-422C-9E0B-958F896357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B4ED54B-21AC-4A1C-AAB7-B8223E6AAFDC}" type="pres">
      <dgm:prSet presAssocID="{F596EA0C-6450-422C-9E0B-958F89635767}" presName="spaceRect" presStyleCnt="0"/>
      <dgm:spPr/>
    </dgm:pt>
    <dgm:pt modelId="{1839F6D8-8E3B-41CF-8437-A529BD3D25FD}" type="pres">
      <dgm:prSet presAssocID="{F596EA0C-6450-422C-9E0B-958F89635767}" presName="parTx" presStyleLbl="revTx" presStyleIdx="1" presStyleCnt="3">
        <dgm:presLayoutVars>
          <dgm:chMax val="0"/>
          <dgm:chPref val="0"/>
        </dgm:presLayoutVars>
      </dgm:prSet>
      <dgm:spPr/>
    </dgm:pt>
    <dgm:pt modelId="{2934AAB9-6104-4651-BEC7-36300282F9B7}" type="pres">
      <dgm:prSet presAssocID="{125AF1CC-D036-41DA-8C93-7AC7BEC8EBD7}" presName="sibTrans" presStyleCnt="0"/>
      <dgm:spPr/>
    </dgm:pt>
    <dgm:pt modelId="{5B8FD8A4-1D34-4010-BBE1-5FB1C38FC841}" type="pres">
      <dgm:prSet presAssocID="{6F13ED8E-0100-40F8-9203-E28E01E81D6D}" presName="compNode" presStyleCnt="0"/>
      <dgm:spPr/>
    </dgm:pt>
    <dgm:pt modelId="{74CF79B0-3F37-44BE-8149-8F43E4281B3D}" type="pres">
      <dgm:prSet presAssocID="{6F13ED8E-0100-40F8-9203-E28E01E81D6D}" presName="bgRect" presStyleLbl="bgShp" presStyleIdx="2" presStyleCnt="3"/>
      <dgm:spPr/>
    </dgm:pt>
    <dgm:pt modelId="{92A27948-C60F-4868-A61A-CF208BA5F267}" type="pres">
      <dgm:prSet presAssocID="{6F13ED8E-0100-40F8-9203-E28E01E81D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5540D92A-95F6-43DA-8C32-EDBEFFDE7943}" type="pres">
      <dgm:prSet presAssocID="{6F13ED8E-0100-40F8-9203-E28E01E81D6D}" presName="spaceRect" presStyleCnt="0"/>
      <dgm:spPr/>
    </dgm:pt>
    <dgm:pt modelId="{E29E0DAF-2FD9-41C4-A661-6AA5FAB39F85}" type="pres">
      <dgm:prSet presAssocID="{6F13ED8E-0100-40F8-9203-E28E01E81D6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17EBC04-D15A-4C71-A519-58AF2BD91B36}" srcId="{3508622B-98BF-4431-9856-93E986F74182}" destId="{6F13ED8E-0100-40F8-9203-E28E01E81D6D}" srcOrd="2" destOrd="0" parTransId="{9F0EA5E6-29E8-4144-892A-437B5828219C}" sibTransId="{A9949788-F76D-48F8-BAFC-0CDC6F6D9FAB}"/>
    <dgm:cxn modelId="{236D2E38-0957-EA45-8848-664D9846FD2D}" type="presOf" srcId="{6F13ED8E-0100-40F8-9203-E28E01E81D6D}" destId="{E29E0DAF-2FD9-41C4-A661-6AA5FAB39F85}" srcOrd="0" destOrd="0" presId="urn:microsoft.com/office/officeart/2018/2/layout/IconVerticalSolidList"/>
    <dgm:cxn modelId="{9E2D8D49-4553-42AD-9392-8C977A94985F}" srcId="{3508622B-98BF-4431-9856-93E986F74182}" destId="{551AF08C-5EE1-4118-8D28-96D7071BD6BD}" srcOrd="0" destOrd="0" parTransId="{6AB78EF9-4687-4E34-B296-5E57B08CAFC5}" sibTransId="{2DFA08BA-FD23-4F19-8142-E4CB95C03813}"/>
    <dgm:cxn modelId="{ABED5562-5725-804E-AC74-06897E3CFD7C}" type="presOf" srcId="{3508622B-98BF-4431-9856-93E986F74182}" destId="{6BB2AA37-B82C-4F52-8CDD-E5DC792E4408}" srcOrd="0" destOrd="0" presId="urn:microsoft.com/office/officeart/2018/2/layout/IconVerticalSolidList"/>
    <dgm:cxn modelId="{0AD2EA7A-B348-A54D-97E8-BD6A1ED54579}" type="presOf" srcId="{F596EA0C-6450-422C-9E0B-958F89635767}" destId="{1839F6D8-8E3B-41CF-8437-A529BD3D25FD}" srcOrd="0" destOrd="0" presId="urn:microsoft.com/office/officeart/2018/2/layout/IconVerticalSolidList"/>
    <dgm:cxn modelId="{D83AD388-B603-4540-9408-30C639A62844}" type="presOf" srcId="{551AF08C-5EE1-4118-8D28-96D7071BD6BD}" destId="{FEE1FB93-CA6E-4CA4-B59F-82BA7E949F7D}" srcOrd="0" destOrd="0" presId="urn:microsoft.com/office/officeart/2018/2/layout/IconVerticalSolidList"/>
    <dgm:cxn modelId="{C446CDA0-4E4E-4546-8D91-E5413ED3774B}" srcId="{3508622B-98BF-4431-9856-93E986F74182}" destId="{F596EA0C-6450-422C-9E0B-958F89635767}" srcOrd="1" destOrd="0" parTransId="{0EFB4FE8-521A-464D-A381-408BC0E08B1C}" sibTransId="{125AF1CC-D036-41DA-8C93-7AC7BEC8EBD7}"/>
    <dgm:cxn modelId="{4767E8FD-284C-914D-A7C2-68F5125081D6}" type="presParOf" srcId="{6BB2AA37-B82C-4F52-8CDD-E5DC792E4408}" destId="{B779BADF-A93B-4203-B807-016690D5B765}" srcOrd="0" destOrd="0" presId="urn:microsoft.com/office/officeart/2018/2/layout/IconVerticalSolidList"/>
    <dgm:cxn modelId="{13976F26-4DE9-6747-87D4-F14FEC361441}" type="presParOf" srcId="{B779BADF-A93B-4203-B807-016690D5B765}" destId="{22E8D1AF-1D9C-419E-A943-D148F090E307}" srcOrd="0" destOrd="0" presId="urn:microsoft.com/office/officeart/2018/2/layout/IconVerticalSolidList"/>
    <dgm:cxn modelId="{0060DA1D-F687-934A-B15C-518CAA6806BA}" type="presParOf" srcId="{B779BADF-A93B-4203-B807-016690D5B765}" destId="{CD4B2F1B-6F03-4F88-A777-A17A87005EA6}" srcOrd="1" destOrd="0" presId="urn:microsoft.com/office/officeart/2018/2/layout/IconVerticalSolidList"/>
    <dgm:cxn modelId="{9BD91232-116A-F64B-8A92-74C90FF8E878}" type="presParOf" srcId="{B779BADF-A93B-4203-B807-016690D5B765}" destId="{C165F297-2E58-42ED-BED5-2F842D9CD790}" srcOrd="2" destOrd="0" presId="urn:microsoft.com/office/officeart/2018/2/layout/IconVerticalSolidList"/>
    <dgm:cxn modelId="{EAFE939B-59AF-0742-9563-536F135CC8D5}" type="presParOf" srcId="{B779BADF-A93B-4203-B807-016690D5B765}" destId="{FEE1FB93-CA6E-4CA4-B59F-82BA7E949F7D}" srcOrd="3" destOrd="0" presId="urn:microsoft.com/office/officeart/2018/2/layout/IconVerticalSolidList"/>
    <dgm:cxn modelId="{1B2A21A4-3D46-6746-8609-E3264E396AE4}" type="presParOf" srcId="{6BB2AA37-B82C-4F52-8CDD-E5DC792E4408}" destId="{B34B3378-7BE0-4486-90B4-D84B82CAD93C}" srcOrd="1" destOrd="0" presId="urn:microsoft.com/office/officeart/2018/2/layout/IconVerticalSolidList"/>
    <dgm:cxn modelId="{E992E749-9E0B-2D49-8FB9-1BD19F914879}" type="presParOf" srcId="{6BB2AA37-B82C-4F52-8CDD-E5DC792E4408}" destId="{824130E0-4B4D-43DB-8312-AD9D843B5F5A}" srcOrd="2" destOrd="0" presId="urn:microsoft.com/office/officeart/2018/2/layout/IconVerticalSolidList"/>
    <dgm:cxn modelId="{7271562A-BB0D-5D44-90C7-897F81340498}" type="presParOf" srcId="{824130E0-4B4D-43DB-8312-AD9D843B5F5A}" destId="{A5F82C03-D06E-466D-9596-EF919BB7DCE2}" srcOrd="0" destOrd="0" presId="urn:microsoft.com/office/officeart/2018/2/layout/IconVerticalSolidList"/>
    <dgm:cxn modelId="{8882F771-1908-AA42-A389-77BF700A86C4}" type="presParOf" srcId="{824130E0-4B4D-43DB-8312-AD9D843B5F5A}" destId="{1EF5D063-DAC2-4CE6-A78B-42E0D70F70D1}" srcOrd="1" destOrd="0" presId="urn:microsoft.com/office/officeart/2018/2/layout/IconVerticalSolidList"/>
    <dgm:cxn modelId="{03564ABA-46E8-CD48-A80E-78BDA8148978}" type="presParOf" srcId="{824130E0-4B4D-43DB-8312-AD9D843B5F5A}" destId="{AB4ED54B-21AC-4A1C-AAB7-B8223E6AAFDC}" srcOrd="2" destOrd="0" presId="urn:microsoft.com/office/officeart/2018/2/layout/IconVerticalSolidList"/>
    <dgm:cxn modelId="{A3ECB40A-570F-FA49-BF3F-B7BD6F80CD24}" type="presParOf" srcId="{824130E0-4B4D-43DB-8312-AD9D843B5F5A}" destId="{1839F6D8-8E3B-41CF-8437-A529BD3D25FD}" srcOrd="3" destOrd="0" presId="urn:microsoft.com/office/officeart/2018/2/layout/IconVerticalSolidList"/>
    <dgm:cxn modelId="{1B8BB442-98BB-7D4D-8B4E-1CE2DCA80572}" type="presParOf" srcId="{6BB2AA37-B82C-4F52-8CDD-E5DC792E4408}" destId="{2934AAB9-6104-4651-BEC7-36300282F9B7}" srcOrd="3" destOrd="0" presId="urn:microsoft.com/office/officeart/2018/2/layout/IconVerticalSolidList"/>
    <dgm:cxn modelId="{325DB60E-14C6-4F41-991F-24C591220050}" type="presParOf" srcId="{6BB2AA37-B82C-4F52-8CDD-E5DC792E4408}" destId="{5B8FD8A4-1D34-4010-BBE1-5FB1C38FC841}" srcOrd="4" destOrd="0" presId="urn:microsoft.com/office/officeart/2018/2/layout/IconVerticalSolidList"/>
    <dgm:cxn modelId="{DACD1815-B392-E54C-9B81-3838EF8E023E}" type="presParOf" srcId="{5B8FD8A4-1D34-4010-BBE1-5FB1C38FC841}" destId="{74CF79B0-3F37-44BE-8149-8F43E4281B3D}" srcOrd="0" destOrd="0" presId="urn:microsoft.com/office/officeart/2018/2/layout/IconVerticalSolidList"/>
    <dgm:cxn modelId="{BA7D1370-7745-DB4C-9A63-7EE1C1859B34}" type="presParOf" srcId="{5B8FD8A4-1D34-4010-BBE1-5FB1C38FC841}" destId="{92A27948-C60F-4868-A61A-CF208BA5F267}" srcOrd="1" destOrd="0" presId="urn:microsoft.com/office/officeart/2018/2/layout/IconVerticalSolidList"/>
    <dgm:cxn modelId="{2B74CA42-E1DD-784E-83C0-15057B42E5F1}" type="presParOf" srcId="{5B8FD8A4-1D34-4010-BBE1-5FB1C38FC841}" destId="{5540D92A-95F6-43DA-8C32-EDBEFFDE7943}" srcOrd="2" destOrd="0" presId="urn:microsoft.com/office/officeart/2018/2/layout/IconVerticalSolidList"/>
    <dgm:cxn modelId="{C75A97F8-8C87-EF4E-BC99-E2CD4AB04826}" type="presParOf" srcId="{5B8FD8A4-1D34-4010-BBE1-5FB1C38FC841}" destId="{E29E0DAF-2FD9-41C4-A661-6AA5FAB39F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48F2C-EAA5-4049-A139-B7EE057B98C1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5F6D7-33F5-1043-BEB7-29E9111D53D1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Harshith Rapala- Works on security and payment. </a:t>
          </a:r>
        </a:p>
      </dsp:txBody>
      <dsp:txXfrm>
        <a:off x="0" y="623"/>
        <a:ext cx="6492875" cy="1020830"/>
      </dsp:txXfrm>
    </dsp:sp>
    <dsp:sp modelId="{1E4A87EC-BB56-8146-8138-C387876708B3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15D9C-752A-F34A-AD37-4C3AE184CE7F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Venkata Sai Bhargava Reddy, Cheruku - Works on design and testing. </a:t>
          </a:r>
        </a:p>
      </dsp:txBody>
      <dsp:txXfrm>
        <a:off x="0" y="1021453"/>
        <a:ext cx="6492875" cy="1020830"/>
      </dsp:txXfrm>
    </dsp:sp>
    <dsp:sp modelId="{4D3B577E-DF6B-2C46-AF39-4BC223F61981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0AFDE-B6D8-0C48-96FD-B27110D7687B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Dhaman Kumar Kakke - Works on development of Security (Project Manager). </a:t>
          </a:r>
        </a:p>
      </dsp:txBody>
      <dsp:txXfrm>
        <a:off x="0" y="2042284"/>
        <a:ext cx="6492875" cy="1020830"/>
      </dsp:txXfrm>
    </dsp:sp>
    <dsp:sp modelId="{05B6F318-B25B-5D45-8930-77A3DC620BEA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EB8A9-A698-184C-A033-FF44A03A9908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Ravi Teja Sankuratri - Works on database and design (user interface). </a:t>
          </a:r>
        </a:p>
      </dsp:txBody>
      <dsp:txXfrm>
        <a:off x="0" y="3063115"/>
        <a:ext cx="6492875" cy="1020830"/>
      </dsp:txXfrm>
    </dsp:sp>
    <dsp:sp modelId="{B8B1B5AC-237E-644D-BC96-7EB533CB3770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8AA17-0EB1-3D4B-ADB1-6EFD3BFD7C64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Sai Krishna Abburi - Works on payment system and testing. </a:t>
          </a:r>
        </a:p>
      </dsp:txBody>
      <dsp:txXfrm>
        <a:off x="0" y="4083946"/>
        <a:ext cx="6492875" cy="1020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A36AB-0833-2F43-9F0C-0B90EEA782A6}">
      <dsp:nvSpPr>
        <dsp:cNvPr id="0" name=""/>
        <dsp:cNvSpPr/>
      </dsp:nvSpPr>
      <dsp:spPr>
        <a:xfrm>
          <a:off x="672652" y="0"/>
          <a:ext cx="5896743" cy="589674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8D3FE-926E-234C-8276-E80EB0870340}">
      <dsp:nvSpPr>
        <dsp:cNvPr id="0" name=""/>
        <dsp:cNvSpPr/>
      </dsp:nvSpPr>
      <dsp:spPr>
        <a:xfrm>
          <a:off x="1232843" y="560190"/>
          <a:ext cx="2299729" cy="22997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WordPress</a:t>
          </a:r>
          <a:endParaRPr lang="en-US" sz="2600" kern="1200"/>
        </a:p>
      </dsp:txBody>
      <dsp:txXfrm>
        <a:off x="1345107" y="672454"/>
        <a:ext cx="2075201" cy="2075201"/>
      </dsp:txXfrm>
    </dsp:sp>
    <dsp:sp modelId="{853F6E78-6D90-8C4D-B1A0-49C02071BE6F}">
      <dsp:nvSpPr>
        <dsp:cNvPr id="0" name=""/>
        <dsp:cNvSpPr/>
      </dsp:nvSpPr>
      <dsp:spPr>
        <a:xfrm>
          <a:off x="3709475" y="560190"/>
          <a:ext cx="2299729" cy="22997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PHPMyAdmin</a:t>
          </a:r>
          <a:endParaRPr lang="en-US" sz="2600" kern="1200"/>
        </a:p>
      </dsp:txBody>
      <dsp:txXfrm>
        <a:off x="3821739" y="672454"/>
        <a:ext cx="2075201" cy="2075201"/>
      </dsp:txXfrm>
    </dsp:sp>
    <dsp:sp modelId="{BF96C729-9FF1-6C4A-9642-39ACD4DED2C6}">
      <dsp:nvSpPr>
        <dsp:cNvPr id="0" name=""/>
        <dsp:cNvSpPr/>
      </dsp:nvSpPr>
      <dsp:spPr>
        <a:xfrm>
          <a:off x="1232843" y="3036822"/>
          <a:ext cx="2299729" cy="22997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MySql</a:t>
          </a:r>
          <a:endParaRPr lang="en-US" sz="2600" kern="1200"/>
        </a:p>
      </dsp:txBody>
      <dsp:txXfrm>
        <a:off x="1345107" y="3149086"/>
        <a:ext cx="2075201" cy="2075201"/>
      </dsp:txXfrm>
    </dsp:sp>
    <dsp:sp modelId="{5A0462EA-C1D7-9747-AB7B-418C1A573D1E}">
      <dsp:nvSpPr>
        <dsp:cNvPr id="0" name=""/>
        <dsp:cNvSpPr/>
      </dsp:nvSpPr>
      <dsp:spPr>
        <a:xfrm>
          <a:off x="3709475" y="3036822"/>
          <a:ext cx="2299729" cy="22997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MySql Workbench</a:t>
          </a:r>
          <a:endParaRPr lang="en-US" sz="2600" kern="1200"/>
        </a:p>
      </dsp:txBody>
      <dsp:txXfrm>
        <a:off x="3821739" y="3149086"/>
        <a:ext cx="2075201" cy="20752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0D597-B053-4BD4-A7EA-67A10C231E65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9A10F-363C-42CF-ADC9-BC3149772334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55F8D-A160-4782-A641-B69F79EA1E77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We do not have SSL Certificate enable on our website since we donot have access to Apache 2 directory on our CSE server. As a result SSL/TLS encryption is not possible.</a:t>
          </a:r>
          <a:endParaRPr lang="en-US" sz="1500" kern="1200"/>
        </a:p>
      </dsp:txBody>
      <dsp:txXfrm>
        <a:off x="1816103" y="671"/>
        <a:ext cx="4447536" cy="1572384"/>
      </dsp:txXfrm>
    </dsp:sp>
    <dsp:sp modelId="{6AEF3791-8A9B-4299-8DED-D4DC87E61DAB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FC979-F3E6-4781-98E2-FFA7886674FC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369E0-9689-42DF-9FCC-16BF91D49978}">
      <dsp:nvSpPr>
        <dsp:cNvPr id="0" name=""/>
        <dsp:cNvSpPr/>
      </dsp:nvSpPr>
      <dsp:spPr>
        <a:xfrm>
          <a:off x="1816103" y="1966151"/>
          <a:ext cx="2818638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To prevent an SQL injection attack:</a:t>
          </a:r>
          <a:endParaRPr lang="en-US" sz="1500" kern="1200"/>
        </a:p>
      </dsp:txBody>
      <dsp:txXfrm>
        <a:off x="1816103" y="1966151"/>
        <a:ext cx="2818638" cy="1572384"/>
      </dsp:txXfrm>
    </dsp:sp>
    <dsp:sp modelId="{BB1BF389-17CB-4516-9D44-805E68FBB1D5}">
      <dsp:nvSpPr>
        <dsp:cNvPr id="0" name=""/>
        <dsp:cNvSpPr/>
      </dsp:nvSpPr>
      <dsp:spPr>
        <a:xfrm>
          <a:off x="4634741" y="1966151"/>
          <a:ext cx="1628898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we changed the default WordPress prefix of the Database.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Installed a plugin to build website application Firewall(WAF).</a:t>
          </a:r>
          <a:endParaRPr lang="en-US" sz="1100" kern="1200"/>
        </a:p>
      </dsp:txBody>
      <dsp:txXfrm>
        <a:off x="4634741" y="1966151"/>
        <a:ext cx="1628898" cy="1572384"/>
      </dsp:txXfrm>
    </dsp:sp>
    <dsp:sp modelId="{0FBFC55D-67F2-4A79-A4FD-A220DE034C0D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4A409-84B0-4205-948E-C9BBBC72C283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38269-8FF0-4D70-8734-F185D242AB13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To prevent an XSS attack we installed a plugin to  </a:t>
          </a:r>
          <a:r>
            <a:rPr lang="en-GB" sz="1500" b="1" kern="1200"/>
            <a:t>Block/Remove</a:t>
          </a:r>
          <a:r>
            <a:rPr lang="en-GB" sz="1500" kern="1200"/>
            <a:t> the different </a:t>
          </a:r>
          <a:r>
            <a:rPr lang="en-GB" sz="1500" b="1" kern="1200"/>
            <a:t>Entities</a:t>
          </a:r>
          <a:r>
            <a:rPr lang="en-GB" sz="1500" kern="1200"/>
            <a:t> in the URL like [,{,].It also strips the HTML in $_GET variable in PHP. So, wherever the $_GET is used in either theme or plugin it will escaped HTML. </a:t>
          </a:r>
          <a:endParaRPr lang="en-US" sz="1500" kern="1200"/>
        </a:p>
      </dsp:txBody>
      <dsp:txXfrm>
        <a:off x="1816103" y="3931632"/>
        <a:ext cx="4447536" cy="15723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8D1AF-1D9C-419E-A943-D148F090E307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B2F1B-6F03-4F88-A777-A17A87005EA6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1FB93-CA6E-4CA4-B59F-82BA7E949F7D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prevented brute force attack.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A5F82C03-D06E-466D-9596-EF919BB7DCE2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5D063-DAC2-4CE6-A78B-42E0D70F70D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9F6D8-8E3B-41CF-8437-A529BD3D25FD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prevented Privilege Escalation Attack.</a:t>
          </a:r>
          <a:endParaRPr lang="en-US" sz="2500" kern="1200" dirty="0"/>
        </a:p>
      </dsp:txBody>
      <dsp:txXfrm>
        <a:off x="1435590" y="1554201"/>
        <a:ext cx="9080009" cy="1242935"/>
      </dsp:txXfrm>
    </dsp:sp>
    <dsp:sp modelId="{74CF79B0-3F37-44BE-8149-8F43E4281B3D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27948-C60F-4868-A61A-CF208BA5F26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E0DAF-2FD9-41C4-A661-6AA5FAB39F8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Prevented plugin issues by providing high security.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23E5-8B4B-384D-A09D-FF323C21C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854BC-B128-3143-AC60-627A286EB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FDC68-E681-4644-BB8A-2FA8783D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C25BC-9945-9F40-B511-7CC107A3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0B5EC-8D01-C34E-A062-B5295F86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4FB8-743E-3D4E-97FF-5725A942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D69F9-AFF7-8E4E-B903-E49D556E2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2DBD8-488B-BA45-87D9-A6889F85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95DD3-AE05-5A46-A11C-32ED93DE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876E4-1134-0A41-A937-20876085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9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CA700-935C-9A4B-8347-402F4342E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8379B-BD91-7140-888F-760F0AE0F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B641-FD05-B94A-AD58-2B8B1A98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1FC3E-9476-034D-9E9D-3AC440CB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E7D9F-1B7B-964F-8C42-9A7274B1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3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BA82-1C22-AF48-AB54-F6A1BD38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5651-9E15-B448-B0C2-1D699773B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A1A10-B0E4-0847-8437-FE53E320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0F624-A66A-C94F-819B-92C522F4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E000C-5D43-CA4F-AB51-E82E458D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5CA5-9363-0946-8F0A-F65706D2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44BFC-9080-4046-8E0F-367B5E172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BF8C0-B448-AA46-86A5-D9788534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0D56-99B2-8B44-9167-A86CEB01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E3C41-8069-3C4C-8341-FC471C02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3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7B1A-F5D1-B04A-91D4-EFDF17F2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588AE-53AA-6647-A89C-C8BE15A31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65836-C00C-8442-89D8-07EDB57D1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2DE34-DBA4-4B47-B385-D810E43B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9E269-82AC-5546-9202-0D40CB6A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23025-E5EB-E64D-B7E1-D485B2B3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1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1DFB-1F7C-C74C-838F-5CDB8B43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B469D-6B61-DD40-BD3A-D4C9CA5D4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29DC2-0CFA-4D45-B199-33B3D6F03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6028F-CC00-F142-B66F-87319B834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05690-AA21-DD46-B9E0-31D7E14A7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612FD2-F2CD-7544-B0DD-29C16F63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3CFE3-8BC3-1B43-9099-373BB689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0E308-A5D6-2E48-B192-EE58EC5B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002F-2D38-E44F-A20D-BFD5CCE4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E77D5-CDFF-CD49-84F2-07568036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80C08-3AB9-5541-B359-CDC18888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83B12-3A3F-E34B-8453-D846BD80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1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A91EA-A76C-4346-A19A-2D3BE8D9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DB293-67C5-834D-B9EE-C91BA5DE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74E90-BB5C-574A-8AF0-9C0754A5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438E-B58D-744D-B204-FBEB10AF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10C83-BEFE-444D-9848-013A2304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B3915-6E22-E84B-B192-75ECD6E3F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CAFF6-8D90-E049-8120-96099815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0F15E-E581-834B-89FF-69DAD2BD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A3BB6-8972-0B4F-B155-379B6D96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9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5A04-265E-554F-B414-988F3A10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759D6-D864-E443-A0E6-3DB0BE66C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90396-199C-F14F-B0C2-DC66965BE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7E0AF-CC6E-804A-9F52-9A7D1AB7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88329-6FFF-314D-A9C8-19CD16EB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7E297-B372-B448-B512-DDB996B8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3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7356F-1D25-544E-8221-A099152C7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34A78-5B37-BA4E-9DC2-D18D1117D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0C7D9-F0C4-9B49-9F82-84BFE89E7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2F5E-E5B1-F84D-A90A-B010AA734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2F1B6-2841-E24B-9708-F413114DE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1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7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17301-FF2C-4514-8D75-2CD7B94DB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chemeClr val="bg2"/>
                </a:solidFill>
                <a:cs typeface="Calibri Light"/>
              </a:rPr>
              <a:t>CSCE5560 SECURE E-COMMERCE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C871B-3C58-4C20-A174-909B3BD7F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800" dirty="0">
                <a:cs typeface="Calibri"/>
              </a:rPr>
              <a:t>FINAL PROJECT PRESENTATION</a:t>
            </a:r>
          </a:p>
          <a:p>
            <a:r>
              <a:rPr lang="en-GB" sz="1800" dirty="0">
                <a:cs typeface="Calibri"/>
              </a:rPr>
              <a:t>WEBSITE – ”SHOP FROM HOME”</a:t>
            </a:r>
          </a:p>
        </p:txBody>
      </p:sp>
    </p:spTree>
    <p:extLst>
      <p:ext uri="{BB962C8B-B14F-4D97-AF65-F5344CB8AC3E}">
        <p14:creationId xmlns:p14="http://schemas.microsoft.com/office/powerpoint/2010/main" val="248791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FADB-F2FE-4D69-98FF-2BF98FE1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100" dirty="0">
                <a:latin typeface="Lucida Handwriting"/>
                <a:ea typeface="+mj-lt"/>
                <a:cs typeface="+mj-lt"/>
              </a:rPr>
              <a:t>Security measures.</a:t>
            </a:r>
            <a:endParaRPr lang="en-US" sz="3100" dirty="0">
              <a:latin typeface="Lucida Handwriting"/>
            </a:endParaRPr>
          </a:p>
        </p:txBody>
      </p:sp>
      <p:graphicFrame>
        <p:nvGraphicFramePr>
          <p:cNvPr id="26" name="Picture Placeholder 2">
            <a:extLst>
              <a:ext uri="{FF2B5EF4-FFF2-40B4-BE49-F238E27FC236}">
                <a16:creationId xmlns:a16="http://schemas.microsoft.com/office/drawing/2014/main" id="{19EEDA4E-12A4-4577-9A9D-DEF903A95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3295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161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EF5DC-6D47-4BBF-B01B-8CB85E1B4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49"/>
            <a:ext cx="3785616" cy="3035877"/>
          </a:xfrm>
        </p:spPr>
        <p:txBody>
          <a:bodyPr anchor="b">
            <a:normAutofit/>
          </a:bodyPr>
          <a:lstStyle/>
          <a:p>
            <a:r>
              <a:rPr lang="en-US" dirty="0">
                <a:cs typeface="Calibri Light"/>
              </a:rPr>
              <a:t>Customer trust and 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66C03-E52D-4D4A-91F7-E9D58FBD8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cs typeface="Calibri" panose="020F0502020204030204"/>
              </a:rPr>
              <a:t>Warranties and guaranties:</a:t>
            </a:r>
            <a:r>
              <a:rPr lang="en-US" sz="1800" dirty="0">
                <a:solidFill>
                  <a:schemeClr val="bg1"/>
                </a:solidFill>
                <a:cs typeface="Calibri" panose="020F0502020204030204"/>
              </a:rPr>
              <a:t> Nothing builds consumer confidence like a money-back guarantee. We provide money back guarantee for wrongly delivered products.</a:t>
            </a:r>
            <a:endParaRPr lang="en-US" sz="18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,Sans-Serif"/>
              <a:buChar char="•"/>
            </a:pPr>
            <a:r>
              <a:rPr lang="en-US" sz="1800" b="1" dirty="0">
                <a:solidFill>
                  <a:schemeClr val="bg1"/>
                </a:solidFill>
                <a:cs typeface="Calibri" panose="020F0502020204030204"/>
              </a:rPr>
              <a:t>Design quality</a:t>
            </a:r>
            <a:r>
              <a:rPr lang="en-US" sz="1800" dirty="0">
                <a:solidFill>
                  <a:schemeClr val="bg1"/>
                </a:solidFill>
                <a:cs typeface="Calibri" panose="020F0502020204030204"/>
              </a:rPr>
              <a:t>: professional appearance feels solid; clear navigation conveys respect for customers and an implied promise of good service. </a:t>
            </a:r>
            <a:endParaRPr lang="en-US" sz="18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,Sans-Serif"/>
              <a:buChar char="•"/>
            </a:pPr>
            <a:r>
              <a:rPr lang="en-US" sz="1800" dirty="0">
                <a:solidFill>
                  <a:schemeClr val="bg1"/>
                </a:solidFill>
                <a:cs typeface="Calibri" panose="020F0502020204030204"/>
              </a:rPr>
              <a:t>We incorporated a dynamic cart display.</a:t>
            </a:r>
          </a:p>
          <a:p>
            <a:pPr>
              <a:buFont typeface="Arial,Sans-Serif"/>
              <a:buChar char="•"/>
            </a:pPr>
            <a:r>
              <a:rPr lang="en-US" sz="1800" dirty="0">
                <a:solidFill>
                  <a:schemeClr val="bg1"/>
                </a:solidFill>
                <a:cs typeface="Calibri" panose="020F0502020204030204"/>
              </a:rPr>
              <a:t>We included some coupons for people who order greater than 200. coupon name “morethan200”</a:t>
            </a:r>
          </a:p>
          <a:p>
            <a:pPr>
              <a:buFont typeface="Arial,Sans-Serif"/>
              <a:buChar char="•"/>
            </a:pPr>
            <a:r>
              <a:rPr lang="en-US" sz="1800" dirty="0">
                <a:solidFill>
                  <a:schemeClr val="bg1"/>
                </a:solidFill>
                <a:cs typeface="Calibri" panose="020F0502020204030204"/>
              </a:rPr>
              <a:t>All the transactions across the site have been secured by using PayPal transaction system</a:t>
            </a:r>
          </a:p>
          <a:p>
            <a:pPr>
              <a:buFont typeface="Arial,Sans-Serif"/>
              <a:buChar char="•"/>
            </a:pP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Our site's simple navigation facilitates ease of use.</a:t>
            </a:r>
            <a:endParaRPr lang="en-US" sz="1800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76392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AE137173-97D0-0945-96E9-ECA27B833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8" t="9091" r="2917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65491-68DF-FF41-BAB4-AA597326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Welcome page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476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85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A01D4-7AD6-4B48-A0E7-89F1305A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Products Page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187EEBF-24F2-BA49-83AB-4DD31724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5" r="-1" b="24260"/>
          <a:stretch/>
        </p:blipFill>
        <p:spPr>
          <a:xfrm>
            <a:off x="4038600" y="2088056"/>
            <a:ext cx="7188199" cy="267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14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DFF9E5C-63EA-3848-90D4-861AED6B7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12">
            <a:extLst>
              <a:ext uri="{FF2B5EF4-FFF2-40B4-BE49-F238E27FC236}">
                <a16:creationId xmlns:a16="http://schemas.microsoft.com/office/drawing/2014/main" id="{522A94E1-AEBD-4286-BFF8-0711E4CD3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622650" y="5181600"/>
            <a:ext cx="9165010" cy="1174750"/>
          </a:xfrm>
          <a:custGeom>
            <a:avLst/>
            <a:gdLst>
              <a:gd name="connsiteX0" fmla="*/ 0 w 9165010"/>
              <a:gd name="connsiteY0" fmla="*/ 1073384 h 1073384"/>
              <a:gd name="connsiteX1" fmla="*/ 9165010 w 9165010"/>
              <a:gd name="connsiteY1" fmla="*/ 1073384 h 1073384"/>
              <a:gd name="connsiteX2" fmla="*/ 9165010 w 9165010"/>
              <a:gd name="connsiteY2" fmla="*/ 266817 h 1073384"/>
              <a:gd name="connsiteX3" fmla="*/ 4757604 w 9165010"/>
              <a:gd name="connsiteY3" fmla="*/ 266817 h 1073384"/>
              <a:gd name="connsiteX4" fmla="*/ 4582505 w 9165010"/>
              <a:gd name="connsiteY4" fmla="*/ 0 h 1073384"/>
              <a:gd name="connsiteX5" fmla="*/ 4407407 w 9165010"/>
              <a:gd name="connsiteY5" fmla="*/ 266817 h 1073384"/>
              <a:gd name="connsiteX6" fmla="*/ 0 w 9165010"/>
              <a:gd name="connsiteY6" fmla="*/ 266817 h 107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5010" h="1073384">
                <a:moveTo>
                  <a:pt x="0" y="1073384"/>
                </a:moveTo>
                <a:lnTo>
                  <a:pt x="9165010" y="1073384"/>
                </a:lnTo>
                <a:lnTo>
                  <a:pt x="9165010" y="266817"/>
                </a:lnTo>
                <a:lnTo>
                  <a:pt x="4757604" y="266817"/>
                </a:lnTo>
                <a:lnTo>
                  <a:pt x="4582505" y="0"/>
                </a:lnTo>
                <a:lnTo>
                  <a:pt x="4407407" y="266817"/>
                </a:lnTo>
                <a:lnTo>
                  <a:pt x="0" y="266817"/>
                </a:lnTo>
                <a:close/>
              </a:path>
            </a:pathLst>
          </a:custGeom>
          <a:solidFill>
            <a:srgbClr val="40404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B1F2A-71AE-6B4B-B98D-AAC7BD66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650" y="5254391"/>
            <a:ext cx="8867012" cy="77493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Checkout Page</a:t>
            </a:r>
          </a:p>
        </p:txBody>
      </p:sp>
    </p:spTree>
    <p:extLst>
      <p:ext uri="{BB962C8B-B14F-4D97-AF65-F5344CB8AC3E}">
        <p14:creationId xmlns:p14="http://schemas.microsoft.com/office/powerpoint/2010/main" val="1530921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F64E2-D350-4E19-B59F-242185DD2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GB">
                <a:latin typeface="Lucida Handwriting"/>
                <a:cs typeface="Calibri Light"/>
              </a:rPr>
              <a:t>THANK YOU</a:t>
            </a:r>
            <a:endParaRPr lang="en-GB">
              <a:latin typeface="Lucida Handwriting"/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AA9637C-AD84-4D3D-8E69-22146A69F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8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C00581-0574-4FC1-B2CE-B40B5BBA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Lucida Handwriting"/>
                <a:cs typeface="Calibri Light"/>
              </a:rPr>
              <a:t>TEAM &amp; ROLES:</a:t>
            </a:r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04F0F853-7373-4EA5-A308-6F653EB6C5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09701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880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3DA37-6D2A-41BB-8A2C-FC45A8CA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>
                <a:latin typeface="Lucida Handwriting"/>
                <a:cs typeface="Calibri Light"/>
              </a:rPr>
              <a:t>INTRODUCTION/PROMINENT FEATURES:</a:t>
            </a:r>
            <a:endParaRPr lang="en-GB">
              <a:latin typeface="Lucida Handwriting"/>
            </a:endParaRPr>
          </a:p>
        </p:txBody>
      </p:sp>
      <p:cxnSp>
        <p:nvCxnSpPr>
          <p:cNvPr id="25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5F1A5-3942-4F6E-B36C-47FE4FCBD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Our website name is “</a:t>
            </a:r>
            <a:r>
              <a:rPr lang="en-US" sz="2400" b="1" dirty="0"/>
              <a:t>SHOP FROM HOME </a:t>
            </a:r>
            <a:r>
              <a:rPr lang="en-US" sz="2400" dirty="0"/>
              <a:t>”. </a:t>
            </a:r>
          </a:p>
          <a:p>
            <a:r>
              <a:rPr lang="en-US" sz="2400" dirty="0"/>
              <a:t>This website mainly focuses on daily needs of people like grocery and deliver them to people in this tough situation.</a:t>
            </a:r>
          </a:p>
          <a:p>
            <a:r>
              <a:rPr lang="en-US" sz="2400" dirty="0"/>
              <a:t> We provide all grocery products and some other essential products through our website. </a:t>
            </a:r>
          </a:p>
          <a:p>
            <a:r>
              <a:rPr lang="en-US" sz="2400" dirty="0"/>
              <a:t>The groceries will be categorized based on the products which will help people to find them easily. </a:t>
            </a:r>
            <a:endParaRPr lang="en-US" sz="2400" dirty="0">
              <a:effectLst/>
            </a:endParaRPr>
          </a:p>
          <a:p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356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83401-A5A1-4AFC-9945-3F0BEF2E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GB" sz="3700">
                <a:solidFill>
                  <a:schemeClr val="bg1"/>
                </a:solidFill>
                <a:cs typeface="Calibri Light"/>
              </a:rPr>
              <a:t>TECHNOLOGIES USED</a:t>
            </a:r>
            <a:endParaRPr lang="en-GB" sz="37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AEE5B1-BC6F-4156-AB3D-A4E3A1B65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628989"/>
              </p:ext>
            </p:extLst>
          </p:nvPr>
        </p:nvGraphicFramePr>
        <p:xfrm>
          <a:off x="4517136" y="303591"/>
          <a:ext cx="7242048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582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E50A9A-DFFF-4BB5-B56C-0456D4F9F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97990-2B41-4DDD-9631-36C2A044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GB" sz="3100">
                <a:latin typeface="Lucida Handwriting"/>
                <a:cs typeface="Calibri Light"/>
              </a:rPr>
              <a:t>IMPLEMENTATION ISSUES</a:t>
            </a:r>
            <a:endParaRPr lang="en-GB" sz="3100">
              <a:latin typeface="Lucida Handwriting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09C9C-2544-4015-91AC-1CCFE83C6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GB" sz="1700" dirty="0">
                <a:ea typeface="+mn-lt"/>
                <a:cs typeface="+mn-lt"/>
              </a:rPr>
              <a:t>We choose WordPress as it an easy and quick to learn content management system.</a:t>
            </a:r>
          </a:p>
          <a:p>
            <a:r>
              <a:rPr lang="en-GB" sz="1700" dirty="0">
                <a:ea typeface="+mn-lt"/>
                <a:cs typeface="+mn-lt"/>
              </a:rPr>
              <a:t>There were several challenges faced by the team in the development phase whereas  the Planning phase had been a lot smoother. </a:t>
            </a:r>
          </a:p>
          <a:p>
            <a:r>
              <a:rPr lang="en-GB" sz="1700" dirty="0">
                <a:ea typeface="+mn-lt"/>
                <a:cs typeface="+mn-lt"/>
              </a:rPr>
              <a:t>The CSE web server runs PHP version 5.3.10. But the latest WordPress version 5.4 requires at least 5.6.2 version of PHP. As a resolution to the above issue we had to install WordPress 5.1.4 which offered further issues (like security).</a:t>
            </a:r>
          </a:p>
        </p:txBody>
      </p:sp>
    </p:spTree>
    <p:extLst>
      <p:ext uri="{BB962C8B-B14F-4D97-AF65-F5344CB8AC3E}">
        <p14:creationId xmlns:p14="http://schemas.microsoft.com/office/powerpoint/2010/main" val="425779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378D4F-A777-4E72-BB47-67A823E8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Database, shopping cart and payment gateway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E18F3-C1AE-4A0D-BF39-1BE57B2C8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rgbClr val="000000"/>
                </a:solidFill>
              </a:rPr>
              <a:t>Shopping cart</a:t>
            </a:r>
            <a:r>
              <a:rPr lang="en-US" sz="1700" dirty="0">
                <a:solidFill>
                  <a:srgbClr val="000000"/>
                </a:solidFill>
              </a:rPr>
              <a:t> </a:t>
            </a:r>
          </a:p>
          <a:p>
            <a:r>
              <a:rPr lang="en-US" sz="1700" dirty="0">
                <a:solidFill>
                  <a:srgbClr val="000000"/>
                </a:solidFill>
              </a:rPr>
              <a:t>In this cart it add the total amount of the products and sums it with the tax and the the delivery fees that are applicable . Discounts via coupon codes are subtracted and then displays a total amount due.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0000"/>
                </a:solidFill>
              </a:rPr>
              <a:t>Theme</a:t>
            </a:r>
          </a:p>
          <a:p>
            <a:r>
              <a:rPr lang="en-US" sz="1700" dirty="0">
                <a:solidFill>
                  <a:srgbClr val="000000"/>
                </a:solidFill>
              </a:rPr>
              <a:t>We Used New Shop ECOMMERCE theme in  WOOCOMMERCE PLUGIN.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0000"/>
                </a:solidFill>
              </a:rPr>
              <a:t>Payment gateway</a:t>
            </a:r>
            <a:r>
              <a:rPr lang="en-US" sz="1700" dirty="0">
                <a:solidFill>
                  <a:srgbClr val="000000"/>
                </a:solidFill>
              </a:rPr>
              <a:t> </a:t>
            </a:r>
          </a:p>
          <a:p>
            <a:r>
              <a:rPr lang="en-US" sz="1700" dirty="0">
                <a:solidFill>
                  <a:srgbClr val="000000"/>
                </a:solidFill>
              </a:rPr>
              <a:t>It is the final stage for customer to acquire the product.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b="1" dirty="0">
                <a:solidFill>
                  <a:srgbClr val="000000"/>
                </a:solidFill>
              </a:rPr>
              <a:t>Database</a:t>
            </a:r>
            <a:r>
              <a:rPr lang="en-US" sz="1700" dirty="0">
                <a:solidFill>
                  <a:srgbClr val="000000"/>
                </a:solidFill>
              </a:rPr>
              <a:t> ​</a:t>
            </a:r>
          </a:p>
          <a:p>
            <a:r>
              <a:rPr lang="en-US" sz="1700" dirty="0">
                <a:solidFill>
                  <a:srgbClr val="000000"/>
                </a:solidFill>
              </a:rPr>
              <a:t>All the products are retrieved from database .Whenever the customer places an order, the transaction is also updated in the Database.</a:t>
            </a:r>
          </a:p>
          <a:p>
            <a:pPr marL="0" indent="0">
              <a:buNone/>
            </a:pPr>
            <a:endParaRPr lang="en-US" sz="1700" dirty="0">
              <a:solidFill>
                <a:srgbClr val="000000"/>
              </a:solidFill>
            </a:endParaRPr>
          </a:p>
          <a:p>
            <a:pPr marL="0"/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6445-1075-4D4F-A8AA-BAA08BC9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GB">
                <a:latin typeface="Lucida Handwriting"/>
                <a:cs typeface="Calibri Light"/>
              </a:rPr>
              <a:t>SESSION MANAGEMENT</a:t>
            </a:r>
            <a:endParaRPr lang="en-GB">
              <a:latin typeface="Lucida Handwriting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85E74-1EFE-49FD-BC3A-7F6D050AA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11" r="40370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AA9E2-2E1D-4FF7-8EF2-F178E1F2C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700" dirty="0">
                <a:ea typeface="+mn-lt"/>
                <a:cs typeface="+mn-lt"/>
              </a:rPr>
              <a:t>Login cookies contain authentication details which are used when a user logs into the WordPress admin dashboard.</a:t>
            </a:r>
          </a:p>
          <a:p>
            <a:pPr marL="228600" lvl="1">
              <a:spcBef>
                <a:spcPts val="1000"/>
              </a:spcBef>
            </a:pPr>
            <a:r>
              <a:rPr lang="en-GB" sz="1700" dirty="0">
                <a:ea typeface="+mn-lt"/>
                <a:cs typeface="+mn-lt"/>
              </a:rPr>
              <a:t>On login, WordPress uses the </a:t>
            </a:r>
            <a:r>
              <a:rPr lang="en-GB" sz="1700" dirty="0" err="1">
                <a:ea typeface="+mn-lt"/>
                <a:cs typeface="+mn-lt"/>
              </a:rPr>
              <a:t>wordpress</a:t>
            </a:r>
            <a:r>
              <a:rPr lang="en-GB" sz="1700" dirty="0">
                <a:ea typeface="+mn-lt"/>
                <a:cs typeface="+mn-lt"/>
              </a:rPr>
              <a:t>_[hash] cookie to store authentication details (limited to the /</a:t>
            </a:r>
            <a:r>
              <a:rPr lang="en-GB" sz="1700" dirty="0" err="1">
                <a:ea typeface="+mn-lt"/>
                <a:cs typeface="+mn-lt"/>
              </a:rPr>
              <a:t>wp</a:t>
            </a:r>
            <a:r>
              <a:rPr lang="en-GB" sz="1700" dirty="0">
                <a:ea typeface="+mn-lt"/>
                <a:cs typeface="+mn-lt"/>
              </a:rPr>
              <a:t>-admin/ area).</a:t>
            </a:r>
          </a:p>
          <a:p>
            <a:pPr marL="228600" lvl="1">
              <a:spcBef>
                <a:spcPts val="1000"/>
              </a:spcBef>
            </a:pPr>
            <a:r>
              <a:rPr lang="en-GB" sz="1700" dirty="0">
                <a:ea typeface="+mn-lt"/>
                <a:cs typeface="+mn-lt"/>
              </a:rPr>
              <a:t>After login, WordPress stores the timestamp and the identity of the logged in user.</a:t>
            </a:r>
          </a:p>
          <a:p>
            <a:r>
              <a:rPr lang="en-GB" sz="1700" dirty="0">
                <a:ea typeface="+mn-lt"/>
                <a:cs typeface="+mn-lt"/>
              </a:rPr>
              <a:t>As the access to cookies is limited to the </a:t>
            </a:r>
            <a:r>
              <a:rPr lang="en-GB" sz="1700" dirty="0" err="1">
                <a:ea typeface="+mn-lt"/>
                <a:cs typeface="+mn-lt"/>
              </a:rPr>
              <a:t>wp</a:t>
            </a:r>
            <a:r>
              <a:rPr lang="en-GB" sz="1700" dirty="0">
                <a:ea typeface="+mn-lt"/>
                <a:cs typeface="+mn-lt"/>
              </a:rPr>
              <a:t>-admin area, we made sure that admin account is inaccessible to the outsider. </a:t>
            </a:r>
          </a:p>
          <a:p>
            <a:r>
              <a:rPr lang="en-GB" sz="1700" dirty="0">
                <a:ea typeface="+mn-lt"/>
                <a:cs typeface="+mn-lt"/>
              </a:rPr>
              <a:t>To implement this the </a:t>
            </a:r>
            <a:r>
              <a:rPr lang="en-GB" sz="1700" dirty="0" err="1">
                <a:ea typeface="+mn-lt"/>
                <a:cs typeface="+mn-lt"/>
              </a:rPr>
              <a:t>wordpress</a:t>
            </a:r>
            <a:r>
              <a:rPr lang="en-GB" sz="1700" dirty="0">
                <a:ea typeface="+mn-lt"/>
                <a:cs typeface="+mn-lt"/>
              </a:rPr>
              <a:t>/</a:t>
            </a:r>
            <a:r>
              <a:rPr lang="en-GB" sz="1700" dirty="0" err="1">
                <a:ea typeface="+mn-lt"/>
                <a:cs typeface="+mn-lt"/>
              </a:rPr>
              <a:t>wp</a:t>
            </a:r>
            <a:r>
              <a:rPr lang="en-GB" sz="1700" dirty="0">
                <a:ea typeface="+mn-lt"/>
                <a:cs typeface="+mn-lt"/>
              </a:rPr>
              <a:t>-admin </a:t>
            </a:r>
            <a:r>
              <a:rPr lang="en-GB" sz="1700" dirty="0" err="1">
                <a:ea typeface="+mn-lt"/>
                <a:cs typeface="+mn-lt"/>
              </a:rPr>
              <a:t>url</a:t>
            </a:r>
            <a:r>
              <a:rPr lang="en-GB" sz="1700" dirty="0">
                <a:ea typeface="+mn-lt"/>
                <a:cs typeface="+mn-lt"/>
              </a:rPr>
              <a:t> has been changed to a new </a:t>
            </a:r>
            <a:r>
              <a:rPr lang="en-GB" sz="1700" dirty="0" err="1">
                <a:ea typeface="+mn-lt"/>
                <a:cs typeface="+mn-lt"/>
              </a:rPr>
              <a:t>url</a:t>
            </a:r>
            <a:r>
              <a:rPr lang="en-GB" sz="1700" dirty="0">
                <a:ea typeface="+mn-lt"/>
                <a:cs typeface="+mn-lt"/>
              </a:rPr>
              <a:t> which will remain confidential to the team.</a:t>
            </a:r>
          </a:p>
          <a:p>
            <a:endParaRPr lang="en-GB" sz="1700" dirty="0">
              <a:ea typeface="+mn-lt"/>
              <a:cs typeface="+mn-lt"/>
            </a:endParaRPr>
          </a:p>
          <a:p>
            <a:endParaRPr lang="en-GB" sz="17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693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1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3">
            <a:extLst>
              <a:ext uri="{FF2B5EF4-FFF2-40B4-BE49-F238E27FC236}">
                <a16:creationId xmlns:a16="http://schemas.microsoft.com/office/drawing/2014/main" id="{AAD98D1C-F2EB-49D5-899B-086F7E26F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59849" y="-479"/>
            <a:ext cx="9132151" cy="6858478"/>
          </a:xfrm>
          <a:custGeom>
            <a:avLst/>
            <a:gdLst>
              <a:gd name="connsiteX0" fmla="*/ 5955776 w 9132151"/>
              <a:gd name="connsiteY0" fmla="*/ 0 h 6858478"/>
              <a:gd name="connsiteX1" fmla="*/ 5950199 w 9132151"/>
              <a:gd name="connsiteY1" fmla="*/ 0 h 6858478"/>
              <a:gd name="connsiteX2" fmla="*/ 4883971 w 9132151"/>
              <a:gd name="connsiteY2" fmla="*/ 0 h 6858478"/>
              <a:gd name="connsiteX3" fmla="*/ 0 w 9132151"/>
              <a:gd name="connsiteY3" fmla="*/ 0 h 6858478"/>
              <a:gd name="connsiteX4" fmla="*/ 0 w 9132151"/>
              <a:gd name="connsiteY4" fmla="*/ 6857916 h 6858478"/>
              <a:gd name="connsiteX5" fmla="*/ 1707856 w 9132151"/>
              <a:gd name="connsiteY5" fmla="*/ 6857916 h 6858478"/>
              <a:gd name="connsiteX6" fmla="*/ 1707596 w 9132151"/>
              <a:gd name="connsiteY6" fmla="*/ 6858478 h 6858478"/>
              <a:gd name="connsiteX7" fmla="*/ 9132151 w 9132151"/>
              <a:gd name="connsiteY7" fmla="*/ 6858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32151" h="6858478">
                <a:moveTo>
                  <a:pt x="5955776" y="0"/>
                </a:moveTo>
                <a:lnTo>
                  <a:pt x="5950199" y="0"/>
                </a:lnTo>
                <a:lnTo>
                  <a:pt x="4883971" y="0"/>
                </a:lnTo>
                <a:lnTo>
                  <a:pt x="0" y="0"/>
                </a:lnTo>
                <a:lnTo>
                  <a:pt x="0" y="6857916"/>
                </a:lnTo>
                <a:lnTo>
                  <a:pt x="1707856" y="6857916"/>
                </a:lnTo>
                <a:lnTo>
                  <a:pt x="1707596" y="6858478"/>
                </a:lnTo>
                <a:lnTo>
                  <a:pt x="9132151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B4CA2D6-8008-4CEE-8D65-E6BE5477F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69312" y="-3325"/>
            <a:ext cx="8722688" cy="6861324"/>
          </a:xfrm>
          <a:custGeom>
            <a:avLst/>
            <a:gdLst>
              <a:gd name="connsiteX0" fmla="*/ 5560897 w 8722688"/>
              <a:gd name="connsiteY0" fmla="*/ 0 h 6861324"/>
              <a:gd name="connsiteX1" fmla="*/ 5555346 w 8722688"/>
              <a:gd name="connsiteY1" fmla="*/ 0 h 6861324"/>
              <a:gd name="connsiteX2" fmla="*/ 4494013 w 8722688"/>
              <a:gd name="connsiteY2" fmla="*/ 0 h 6861324"/>
              <a:gd name="connsiteX3" fmla="*/ 681726 w 8722688"/>
              <a:gd name="connsiteY3" fmla="*/ 0 h 6861324"/>
              <a:gd name="connsiteX4" fmla="*/ 681726 w 8722688"/>
              <a:gd name="connsiteY4" fmla="*/ 479 h 6861324"/>
              <a:gd name="connsiteX5" fmla="*/ 0 w 8722688"/>
              <a:gd name="connsiteY5" fmla="*/ 479 h 6861324"/>
              <a:gd name="connsiteX6" fmla="*/ 0 w 8722688"/>
              <a:gd name="connsiteY6" fmla="*/ 6861324 h 6861324"/>
              <a:gd name="connsiteX7" fmla="*/ 2429574 w 8722688"/>
              <a:gd name="connsiteY7" fmla="*/ 6861324 h 6861324"/>
              <a:gd name="connsiteX8" fmla="*/ 2429574 w 8722688"/>
              <a:gd name="connsiteY8" fmla="*/ 6861323 h 6861324"/>
              <a:gd name="connsiteX9" fmla="*/ 8368134 w 8722688"/>
              <a:gd name="connsiteY9" fmla="*/ 6861323 h 6861324"/>
              <a:gd name="connsiteX10" fmla="*/ 8366822 w 8722688"/>
              <a:gd name="connsiteY10" fmla="*/ 6858478 h 6861324"/>
              <a:gd name="connsiteX11" fmla="*/ 8722688 w 8722688"/>
              <a:gd name="connsiteY11" fmla="*/ 6858478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22688" h="6861324">
                <a:moveTo>
                  <a:pt x="5560897" y="0"/>
                </a:moveTo>
                <a:lnTo>
                  <a:pt x="5555346" y="0"/>
                </a:lnTo>
                <a:lnTo>
                  <a:pt x="4494013" y="0"/>
                </a:lnTo>
                <a:lnTo>
                  <a:pt x="681726" y="0"/>
                </a:lnTo>
                <a:lnTo>
                  <a:pt x="681726" y="479"/>
                </a:lnTo>
                <a:lnTo>
                  <a:pt x="0" y="479"/>
                </a:lnTo>
                <a:lnTo>
                  <a:pt x="0" y="6861324"/>
                </a:lnTo>
                <a:lnTo>
                  <a:pt x="2429574" y="6861324"/>
                </a:lnTo>
                <a:lnTo>
                  <a:pt x="2429574" y="6861323"/>
                </a:lnTo>
                <a:lnTo>
                  <a:pt x="8368134" y="6861323"/>
                </a:lnTo>
                <a:lnTo>
                  <a:pt x="8366822" y="6858478"/>
                </a:lnTo>
                <a:lnTo>
                  <a:pt x="8722688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1D77E-A762-4BD5-8A81-76332842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51697" cy="2978150"/>
          </a:xfrm>
        </p:spPr>
        <p:txBody>
          <a:bodyPr anchor="b">
            <a:normAutofit/>
          </a:bodyPr>
          <a:lstStyle/>
          <a:p>
            <a:r>
              <a:rPr lang="en-GB">
                <a:solidFill>
                  <a:schemeClr val="bg1"/>
                </a:solidFill>
                <a:latin typeface="Lucida Handwriting"/>
                <a:cs typeface="Calibri Light"/>
              </a:rPr>
              <a:t> Testing. 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517A0-18E0-4E50-8989-442C27BF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400" y="939800"/>
            <a:ext cx="5232400" cy="48450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100">
                <a:cs typeface="Calibri"/>
              </a:rPr>
              <a:t>An Application testing is done to verify the functionalities developed across the site such as page specific functionalities- like cart updating, My Account- Resetting password and  updating address etc., Searching products based on categories.</a:t>
            </a:r>
            <a:endParaRPr lang="en-US" sz="21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08891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36F9-FE23-43BE-B7A5-8663654F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en-GB" sz="1400">
                <a:latin typeface="Lucida Handwriting"/>
                <a:cs typeface="Calibri Light"/>
              </a:rPr>
              <a:t>SECURITY CHALLENGES/PREVENTIVE MEASURES:</a:t>
            </a:r>
            <a:endParaRPr lang="en-GB" sz="1400">
              <a:latin typeface="Lucida Handwriting"/>
            </a:endParaRPr>
          </a:p>
        </p:txBody>
      </p:sp>
      <p:graphicFrame>
        <p:nvGraphicFramePr>
          <p:cNvPr id="19" name="Picture Placeholder 2">
            <a:extLst>
              <a:ext uri="{FF2B5EF4-FFF2-40B4-BE49-F238E27FC236}">
                <a16:creationId xmlns:a16="http://schemas.microsoft.com/office/drawing/2014/main" id="{FAD21E2F-5886-4FE5-A19C-62E2F6691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27295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49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20EA7993D34C41BE8F61B02E372F0F" ma:contentTypeVersion="2" ma:contentTypeDescription="Create a new document." ma:contentTypeScope="" ma:versionID="d9b6eb4ef321335691a10a05a7f3d210">
  <xsd:schema xmlns:xsd="http://www.w3.org/2001/XMLSchema" xmlns:xs="http://www.w3.org/2001/XMLSchema" xmlns:p="http://schemas.microsoft.com/office/2006/metadata/properties" xmlns:ns2="59675112-ac62-4964-b768-ea4ca63f2087" targetNamespace="http://schemas.microsoft.com/office/2006/metadata/properties" ma:root="true" ma:fieldsID="317bafe9f8dfa7ab19b43ca2ecb8bbe3" ns2:_="">
    <xsd:import namespace="59675112-ac62-4964-b768-ea4ca63f20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675112-ac62-4964-b768-ea4ca63f20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182841-5BC7-41F2-9B4B-CB99A306B902}">
  <ds:schemaRefs>
    <ds:schemaRef ds:uri="59675112-ac62-4964-b768-ea4ca63f20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67AD2D9-6E38-4D8A-9E78-3341B6BC344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820CE2B-DFC3-4E46-BE42-6160DC9374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725</Words>
  <Application>Microsoft Macintosh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Arial,Sans-Serif</vt:lpstr>
      <vt:lpstr>Calibri</vt:lpstr>
      <vt:lpstr>Calibri Light</vt:lpstr>
      <vt:lpstr>Lucida Handwriting</vt:lpstr>
      <vt:lpstr>Office Theme</vt:lpstr>
      <vt:lpstr>CSCE5560 SECURE E-COMMERCE</vt:lpstr>
      <vt:lpstr>TEAM &amp; ROLES:</vt:lpstr>
      <vt:lpstr>INTRODUCTION/PROMINENT FEATURES:</vt:lpstr>
      <vt:lpstr>TECHNOLOGIES USED</vt:lpstr>
      <vt:lpstr>IMPLEMENTATION ISSUES</vt:lpstr>
      <vt:lpstr>Database, shopping cart and payment gateway</vt:lpstr>
      <vt:lpstr>SESSION MANAGEMENT</vt:lpstr>
      <vt:lpstr> Testing.  </vt:lpstr>
      <vt:lpstr>SECURITY CHALLENGES/PREVENTIVE MEASURES:</vt:lpstr>
      <vt:lpstr>Security measures.</vt:lpstr>
      <vt:lpstr>Customer trust and  satisfaction</vt:lpstr>
      <vt:lpstr>Welcome page</vt:lpstr>
      <vt:lpstr>Products Page</vt:lpstr>
      <vt:lpstr>Checkout Page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CSCE5560 SECURE E-COMMERCE</dc:title>
  <dc:creator>Bhargava Cheruku</dc:creator>
  <cp:lastModifiedBy>Bhargava Cheruku</cp:lastModifiedBy>
  <cp:revision>1</cp:revision>
  <dcterms:created xsi:type="dcterms:W3CDTF">2020-04-28T02:58:52Z</dcterms:created>
  <dcterms:modified xsi:type="dcterms:W3CDTF">2020-04-28T03:00:42Z</dcterms:modified>
</cp:coreProperties>
</file>