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5fb4d7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5fb4d7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606"/>
            <a:ext cx="9143998" cy="20846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52875" y="2571750"/>
            <a:ext cx="5373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Speaker name</a:t>
            </a:r>
            <a:r>
              <a:rPr b="1" lang="en">
                <a:solidFill>
                  <a:srgbClr val="1155CC"/>
                </a:solidFill>
              </a:rPr>
              <a:t>: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Dr Jane Doe, Example University, Earth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52875" y="4347318"/>
            <a:ext cx="5205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The copyright of this presentation belongs to the </a:t>
            </a:r>
            <a:r>
              <a:rPr b="1" lang="en">
                <a:solidFill>
                  <a:srgbClr val="0B5394"/>
                </a:solidFill>
              </a:rPr>
              <a:t>Speaker</a:t>
            </a:r>
            <a:r>
              <a:rPr b="1" lang="en">
                <a:solidFill>
                  <a:srgbClr val="0B5394"/>
                </a:solidFill>
              </a:rPr>
              <a:t>.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This presentation is released under a </a:t>
            </a:r>
            <a:r>
              <a:rPr b="1" lang="en" u="sng">
                <a:solidFill>
                  <a:srgbClr val="0B5394"/>
                </a:solidFill>
              </a:rPr>
              <a:t>CC-BY</a:t>
            </a:r>
            <a:r>
              <a:rPr b="1" lang="en">
                <a:solidFill>
                  <a:srgbClr val="0B5394"/>
                </a:solidFill>
              </a:rPr>
              <a:t> license.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700" y="3353919"/>
            <a:ext cx="3465300" cy="178959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52875" y="3315013"/>
            <a:ext cx="5373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Conflicts of interest regarding this presentation</a:t>
            </a:r>
            <a:r>
              <a:rPr b="1" lang="en">
                <a:solidFill>
                  <a:srgbClr val="1155CC"/>
                </a:solidFill>
              </a:rPr>
              <a:t>: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Nothing to disclose</a:t>
            </a: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5096721" y="2070598"/>
            <a:ext cx="4081024" cy="2334453"/>
            <a:chOff x="5096721" y="2070598"/>
            <a:chExt cx="4081024" cy="2334453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5205145" y="2070598"/>
              <a:ext cx="3972600" cy="9852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(Delete this box)</a:t>
              </a:r>
              <a:endParaRPr sz="10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Please change if required by the Institution (work for hire) or if released in the public domain (e.g. US government employees).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61" name="Google Shape;61;p13"/>
            <p:cNvCxnSpPr/>
            <p:nvPr/>
          </p:nvCxnSpPr>
          <p:spPr>
            <a:xfrm flipH="1">
              <a:off x="5096721" y="3040651"/>
              <a:ext cx="576900" cy="13644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4280179" y="4204646"/>
            <a:ext cx="4810500" cy="769500"/>
            <a:chOff x="4280179" y="4204646"/>
            <a:chExt cx="4810500" cy="769500"/>
          </a:xfrm>
        </p:grpSpPr>
        <p:sp>
          <p:nvSpPr>
            <p:cNvPr id="63" name="Google Shape;63;p13"/>
            <p:cNvSpPr txBox="1"/>
            <p:nvPr/>
          </p:nvSpPr>
          <p:spPr>
            <a:xfrm>
              <a:off x="5557879" y="4204646"/>
              <a:ext cx="3532800" cy="769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(Delete this box)</a:t>
              </a:r>
              <a:endParaRPr sz="1000"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You are free to change this, but please at least allow redistribution.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64" name="Google Shape;64;p13"/>
            <p:cNvCxnSpPr>
              <a:stCxn id="63" idx="1"/>
            </p:cNvCxnSpPr>
            <p:nvPr/>
          </p:nvCxnSpPr>
          <p:spPr>
            <a:xfrm flipH="1">
              <a:off x="4280179" y="4589396"/>
              <a:ext cx="1277700" cy="1317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