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1A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878"/>
  </p:normalViewPr>
  <p:slideViewPr>
    <p:cSldViewPr snapToGrid="0" snapToObjects="1">
      <p:cViewPr>
        <p:scale>
          <a:sx n="100" d="100"/>
          <a:sy n="100" d="100"/>
        </p:scale>
        <p:origin x="904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9BE5-7745-1A46-9FDC-F61670B11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C785D-1078-844E-8BC4-11AEA6104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473CD-E43D-B94D-A19A-F9178C9FA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223F8-B545-5848-8321-A1A0C303B57D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93458-B2C8-CC4B-9370-51B2B4251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D969C-F364-1A4E-8419-99625914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C713-0A0B-8B48-93BC-CE0FCBD4F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34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9996-A857-8D42-9A1A-4CE6C9ED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E2407-BB1A-CF44-A868-4BC0B7CE1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B1BD5-3F5E-EF45-A159-ED1C07B7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223F8-B545-5848-8321-A1A0C303B57D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C0C79-F7B3-A241-87B4-2088DC3D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FA29F-CE2F-6940-B8A7-EFF6F658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C713-0A0B-8B48-93BC-CE0FCBD4F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28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2AE48A-BFF6-3F4D-9EB9-429A58739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9F74B-3B59-E145-A102-7D6DDCE50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B8EAA-9FFC-A74C-80D0-D18F9DC1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223F8-B545-5848-8321-A1A0C303B57D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37862-9BE2-0C49-8489-D1F04BDB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E58BA-301F-7D46-9E63-38DF76A0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C713-0A0B-8B48-93BC-CE0FCBD4F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20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71F7-F8FD-4749-A989-78005DE6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ADC52-B0FE-2C40-AE75-013831253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6CEDF-E831-F644-A8D0-BDB4F33A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223F8-B545-5848-8321-A1A0C303B57D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54400-6FD2-4941-9C77-3A321872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57060-25FE-0748-8342-C5B3A585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C713-0A0B-8B48-93BC-CE0FCBD4F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69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7B27-9351-9E45-BBD7-069389AD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06EF1-4210-064D-931D-538F4A9B0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08D94-D914-184E-B8E5-91131334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223F8-B545-5848-8321-A1A0C303B57D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35C48-0172-E542-9CD1-7D0346FA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7BB64-1B5F-4245-B37C-8F54FF2A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C713-0A0B-8B48-93BC-CE0FCBD4F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63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6EA4-5C37-F84F-8C8B-77BE0C205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B8A79-BA3C-3A44-8F20-D5C8BD3EE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2258D-0680-8249-8C02-7AA4C9EB2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2FC26-50CC-EC4A-88E8-9926A9D7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223F8-B545-5848-8321-A1A0C303B57D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378A1-3D28-9F4D-8EF7-4395EDE8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7BAF5-0F6A-714C-A56C-A0C8F929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C713-0A0B-8B48-93BC-CE0FCBD4F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16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6F6B-0EA0-6146-A971-2906C9DB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EC7F9-C840-A74F-AF51-3E5EF3B83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0C620-926D-784A-9103-E5FB6FDC2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0DF17-73CA-A741-BAF8-5B4D8280F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1A9FA-6161-5B40-A556-54A1065BD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A63DAC-4C21-FD4C-BA35-3E86F927B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223F8-B545-5848-8321-A1A0C303B57D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1B3CC6-B650-BA4A-A2F8-EF95285D2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9816EF-63B4-134D-89EA-7F893D14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C713-0A0B-8B48-93BC-CE0FCBD4F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51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9260-E234-AF49-8B14-AE15A103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F7A957-D0D9-6343-9234-D670F75F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223F8-B545-5848-8321-A1A0C303B57D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C4194-E312-C14F-BE1D-6F361366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D23B3-F4F7-E14E-92B8-1FFD18CD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C713-0A0B-8B48-93BC-CE0FCBD4F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7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80240C-ADA3-B546-AD55-BF8E2C2E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223F8-B545-5848-8321-A1A0C303B57D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ADFCFE-58BE-234D-9DD7-51385C90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13BE6-6E37-5B41-AF86-CE2925CA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C713-0A0B-8B48-93BC-CE0FCBD4F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02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22F5-D642-F249-B3E9-32E45E3F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F692B-E5F1-3B40-B2AE-F54C23D57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F3189-6C30-9F4B-BBDB-E4A70DCAA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16587-1247-8B41-B83E-2DD06794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223F8-B545-5848-8321-A1A0C303B57D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CA8B2-2BFE-4947-AED2-78DFCC36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D5DAF-F3BE-BC4C-8766-E16EC3E8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C713-0A0B-8B48-93BC-CE0FCBD4F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00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EB62A-1532-E847-8F3B-01BCD813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F7709-684E-5B4D-A628-834953E63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A9DB2-4F9E-CD43-BE1F-3A0C41011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1CF0F-9C93-D346-A30E-F8480BD9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223F8-B545-5848-8321-A1A0C303B57D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252B5-F1D3-4443-BAA7-5AB0AC6A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5ED9D-8B07-9A4F-B698-FC4AD81D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C713-0A0B-8B48-93BC-CE0FCBD4F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01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6E620D-8524-1344-A88E-6321D68D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43EE7-5A35-9449-9606-C09A9CC7D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D9D51-5550-D04E-B25E-FDEE06512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223F8-B545-5848-8321-A1A0C303B57D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19CF4-DFE4-F54B-99DC-0CF05DE2F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9132D-1AAF-254C-A79B-5B6DE15DD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DC713-0A0B-8B48-93BC-CE0FCBD4F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15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239E63-DA05-7C43-A2E7-1609892DCA47}"/>
              </a:ext>
            </a:extLst>
          </p:cNvPr>
          <p:cNvSpPr txBox="1"/>
          <p:nvPr/>
        </p:nvSpPr>
        <p:spPr>
          <a:xfrm>
            <a:off x="2910214" y="2264865"/>
            <a:ext cx="64634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latin typeface="Arial Narrow" panose="020B0604020202020204" pitchFamily="34" charset="0"/>
                <a:cs typeface="Arial Narrow" panose="020B0604020202020204" pitchFamily="34" charset="0"/>
              </a:rPr>
              <a:t>MRI Together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4318DB-356A-E743-A23D-4FE8CB35E2C2}"/>
              </a:ext>
            </a:extLst>
          </p:cNvPr>
          <p:cNvSpPr txBox="1"/>
          <p:nvPr/>
        </p:nvSpPr>
        <p:spPr>
          <a:xfrm>
            <a:off x="408642" y="3312358"/>
            <a:ext cx="11374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Arial Narrow" panose="020B0604020202020204" pitchFamily="34" charset="0"/>
                <a:cs typeface="Arial Narrow" panose="020B0604020202020204" pitchFamily="34" charset="0"/>
              </a:rPr>
              <a:t>A global workshop on open science and reproducibility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31E657-5D63-B64A-829A-7AEA27D57E5F}"/>
              </a:ext>
            </a:extLst>
          </p:cNvPr>
          <p:cNvSpPr txBox="1"/>
          <p:nvPr/>
        </p:nvSpPr>
        <p:spPr>
          <a:xfrm>
            <a:off x="91858" y="4020244"/>
            <a:ext cx="12100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13-17 Dec 2021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CD66B757-6DC2-DD4D-9146-3BF0B5C11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0929" y="5458745"/>
            <a:ext cx="1304183" cy="433688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8DD2F4E3-68DB-4C48-B0D4-FA7B4B182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37488" y="5464033"/>
            <a:ext cx="802731" cy="428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FBBFE05-8597-1D4E-8E91-BAA7EB8B08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8246" y="6294845"/>
            <a:ext cx="1615112" cy="433688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CB215208-862D-4443-A46E-D3000D5591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8642" y="5458745"/>
            <a:ext cx="1166357" cy="43368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E470553-90ED-B848-8117-72FF469B91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0047" y="6294846"/>
            <a:ext cx="1860291" cy="43368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579A143-6EEC-0446-BE43-DE53724EEC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84069" y="5458745"/>
            <a:ext cx="1662469" cy="43368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1CB6C3E-8493-8346-8F6F-5B5672ABED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03956" y="5458746"/>
            <a:ext cx="1218016" cy="43368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0EB27DD-D244-1344-A697-70AC7D743B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75495" y="5458746"/>
            <a:ext cx="2133034" cy="43368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09AFEE9-AAAE-4A43-9EE0-BE13B58108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89310" y="6294845"/>
            <a:ext cx="1682830" cy="43368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D4BE8ED-FE53-CD4B-8722-8DC1084229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17236" y="6150283"/>
            <a:ext cx="454167" cy="57825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C9475011-0291-9A4A-BB01-B899FC7C322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21790" y="6294846"/>
            <a:ext cx="877539" cy="43368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371B533-ED7E-454B-91B8-2A237E38A97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08642" y="6294846"/>
            <a:ext cx="1295241" cy="433687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3DF2B298-62F7-B442-9718-2876E1FC2CD3}"/>
              </a:ext>
            </a:extLst>
          </p:cNvPr>
          <p:cNvSpPr/>
          <p:nvPr/>
        </p:nvSpPr>
        <p:spPr>
          <a:xfrm>
            <a:off x="0" y="5312905"/>
            <a:ext cx="12192000" cy="1544372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62CBF53-7151-7C47-B940-D93268E421FD}"/>
              </a:ext>
            </a:extLst>
          </p:cNvPr>
          <p:cNvGrpSpPr/>
          <p:nvPr/>
        </p:nvGrpSpPr>
        <p:grpSpPr>
          <a:xfrm>
            <a:off x="0" y="0"/>
            <a:ext cx="12192001" cy="1714407"/>
            <a:chOff x="0" y="0"/>
            <a:chExt cx="12192001" cy="1714407"/>
          </a:xfrm>
        </p:grpSpPr>
        <p:pic>
          <p:nvPicPr>
            <p:cNvPr id="55" name="Picture 54" descr="A picture containing sky, outdoor&#10;&#10;Description automatically generated">
              <a:extLst>
                <a:ext uri="{FF2B5EF4-FFF2-40B4-BE49-F238E27FC236}">
                  <a16:creationId xmlns:a16="http://schemas.microsoft.com/office/drawing/2014/main" id="{74B05240-55C7-6941-90F8-60BAAB0A93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12279"/>
            <a:stretch/>
          </p:blipFill>
          <p:spPr>
            <a:xfrm>
              <a:off x="0" y="0"/>
              <a:ext cx="7699155" cy="1714407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7E11EBC-3655-0240-A5A5-9452EFECD938}"/>
                </a:ext>
              </a:extLst>
            </p:cNvPr>
            <p:cNvSpPr/>
            <p:nvPr/>
          </p:nvSpPr>
          <p:spPr>
            <a:xfrm>
              <a:off x="6872141" y="0"/>
              <a:ext cx="5319860" cy="1714407"/>
            </a:xfrm>
            <a:prstGeom prst="rect">
              <a:avLst/>
            </a:prstGeom>
            <a:solidFill>
              <a:srgbClr val="2851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628844AC-5C37-334D-9559-7802FBB70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9327715" y="256531"/>
              <a:ext cx="2507061" cy="11870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462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9720E3F-B831-2549-86CA-FBAE51AB08CE}"/>
              </a:ext>
            </a:extLst>
          </p:cNvPr>
          <p:cNvGrpSpPr/>
          <p:nvPr/>
        </p:nvGrpSpPr>
        <p:grpSpPr>
          <a:xfrm>
            <a:off x="0" y="0"/>
            <a:ext cx="12192001" cy="1714407"/>
            <a:chOff x="0" y="0"/>
            <a:chExt cx="12192001" cy="1714407"/>
          </a:xfrm>
        </p:grpSpPr>
        <p:pic>
          <p:nvPicPr>
            <p:cNvPr id="20" name="Picture 19" descr="A picture containing sky, outdoor&#10;&#10;Description automatically generated">
              <a:extLst>
                <a:ext uri="{FF2B5EF4-FFF2-40B4-BE49-F238E27FC236}">
                  <a16:creationId xmlns:a16="http://schemas.microsoft.com/office/drawing/2014/main" id="{0C82F229-8F04-BC43-A2D6-4245E929C6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279"/>
            <a:stretch/>
          </p:blipFill>
          <p:spPr>
            <a:xfrm>
              <a:off x="0" y="0"/>
              <a:ext cx="7699155" cy="1714407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DDC782E-1D88-9A43-A2B0-E905079F0EB0}"/>
                </a:ext>
              </a:extLst>
            </p:cNvPr>
            <p:cNvSpPr/>
            <p:nvPr/>
          </p:nvSpPr>
          <p:spPr>
            <a:xfrm>
              <a:off x="6872141" y="0"/>
              <a:ext cx="5319860" cy="1714407"/>
            </a:xfrm>
            <a:prstGeom prst="rect">
              <a:avLst/>
            </a:prstGeom>
            <a:solidFill>
              <a:srgbClr val="2851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E35301F-5C23-2C4D-829A-3362856B7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27715" y="256531"/>
              <a:ext cx="2507061" cy="1187089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70CEF95-05D8-FF4C-A2C0-9426E257E316}"/>
              </a:ext>
            </a:extLst>
          </p:cNvPr>
          <p:cNvSpPr txBox="1"/>
          <p:nvPr/>
        </p:nvSpPr>
        <p:spPr>
          <a:xfrm>
            <a:off x="408642" y="3616339"/>
            <a:ext cx="11374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2851AD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&lt;insert short URL here&gt;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2A70C0E-7EAD-964C-ADBD-B7024F101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715" y="256531"/>
            <a:ext cx="2507061" cy="1187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97C326-2660-494B-AF79-531BC297140C}"/>
              </a:ext>
            </a:extLst>
          </p:cNvPr>
          <p:cNvSpPr txBox="1"/>
          <p:nvPr/>
        </p:nvSpPr>
        <p:spPr>
          <a:xfrm>
            <a:off x="408642" y="2459504"/>
            <a:ext cx="11374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Arial Narrow" panose="020B0604020202020204" pitchFamily="34" charset="0"/>
                <a:cs typeface="Arial Narrow" panose="020B0604020202020204" pitchFamily="34" charset="0"/>
              </a:rPr>
              <a:t>Social break hosted by </a:t>
            </a:r>
            <a:r>
              <a:rPr lang="en-GB" sz="4000" b="1" dirty="0">
                <a:solidFill>
                  <a:srgbClr val="2851AD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A10dee</a:t>
            </a:r>
            <a:r>
              <a:rPr lang="en-GB" sz="4000" dirty="0">
                <a:solidFill>
                  <a:srgbClr val="2851AD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E6427-5963-7E45-AF90-229B445106C2}"/>
              </a:ext>
            </a:extLst>
          </p:cNvPr>
          <p:cNvSpPr txBox="1"/>
          <p:nvPr/>
        </p:nvSpPr>
        <p:spPr>
          <a:xfrm>
            <a:off x="5899583" y="434576"/>
            <a:ext cx="3599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MRI Together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13-17 Dec 2021</a:t>
            </a:r>
          </a:p>
        </p:txBody>
      </p:sp>
      <p:pic>
        <p:nvPicPr>
          <p:cNvPr id="15" name="Graphic 14" descr="Right pointing backhand index with solid fill">
            <a:extLst>
              <a:ext uri="{FF2B5EF4-FFF2-40B4-BE49-F238E27FC236}">
                <a16:creationId xmlns:a16="http://schemas.microsoft.com/office/drawing/2014/main" id="{FFE8C4C7-67BD-3045-8A54-E45CA4CD84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26447" y="3580956"/>
            <a:ext cx="778653" cy="7786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94DF625-BED0-0D4A-AA0D-8874AEAAA32C}"/>
              </a:ext>
            </a:extLst>
          </p:cNvPr>
          <p:cNvSpPr txBox="1"/>
          <p:nvPr/>
        </p:nvSpPr>
        <p:spPr>
          <a:xfrm>
            <a:off x="408642" y="4857234"/>
            <a:ext cx="113747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dirty="0">
                <a:latin typeface="Arial Narrow" panose="020B0604020202020204" pitchFamily="34" charset="0"/>
                <a:cs typeface="Arial Narrow" panose="020B0604020202020204" pitchFamily="34" charset="0"/>
              </a:rPr>
              <a:t>See you back on Zoom Events in 15 min!</a:t>
            </a:r>
          </a:p>
        </p:txBody>
      </p:sp>
    </p:spTree>
    <p:extLst>
      <p:ext uri="{BB962C8B-B14F-4D97-AF65-F5344CB8AC3E}">
        <p14:creationId xmlns:p14="http://schemas.microsoft.com/office/powerpoint/2010/main" val="389780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E061DE-4136-0F4D-A89D-3C823E8A6EC5}"/>
              </a:ext>
            </a:extLst>
          </p:cNvPr>
          <p:cNvGrpSpPr/>
          <p:nvPr/>
        </p:nvGrpSpPr>
        <p:grpSpPr>
          <a:xfrm>
            <a:off x="0" y="0"/>
            <a:ext cx="12192001" cy="1714407"/>
            <a:chOff x="0" y="0"/>
            <a:chExt cx="12192001" cy="1714407"/>
          </a:xfrm>
        </p:grpSpPr>
        <p:pic>
          <p:nvPicPr>
            <p:cNvPr id="3" name="Picture 2" descr="A picture containing sky, outdoor&#10;&#10;Description automatically generated">
              <a:extLst>
                <a:ext uri="{FF2B5EF4-FFF2-40B4-BE49-F238E27FC236}">
                  <a16:creationId xmlns:a16="http://schemas.microsoft.com/office/drawing/2014/main" id="{D879B2E0-ECF3-124E-9521-763018ACA0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279"/>
            <a:stretch/>
          </p:blipFill>
          <p:spPr>
            <a:xfrm>
              <a:off x="0" y="0"/>
              <a:ext cx="7699155" cy="1714407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1B2E718-A1BB-D04A-8209-DDFB1E8B1694}"/>
                </a:ext>
              </a:extLst>
            </p:cNvPr>
            <p:cNvSpPr/>
            <p:nvPr/>
          </p:nvSpPr>
          <p:spPr>
            <a:xfrm>
              <a:off x="6872141" y="0"/>
              <a:ext cx="5319860" cy="1714407"/>
            </a:xfrm>
            <a:prstGeom prst="rect">
              <a:avLst/>
            </a:prstGeom>
            <a:solidFill>
              <a:srgbClr val="2851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37FA4C18-DF87-5A4C-BC3C-8433CB03B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27715" y="256531"/>
              <a:ext cx="2507061" cy="1187089"/>
            </a:xfrm>
            <a:prstGeom prst="rect">
              <a:avLst/>
            </a:prstGeom>
          </p:spPr>
        </p:pic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269FF0FF-242D-2143-BE6C-C62215C79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715" y="256531"/>
            <a:ext cx="2507061" cy="11870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E3AD4B-8B2F-CC48-902A-F969760C6821}"/>
              </a:ext>
            </a:extLst>
          </p:cNvPr>
          <p:cNvSpPr txBox="1"/>
          <p:nvPr/>
        </p:nvSpPr>
        <p:spPr>
          <a:xfrm>
            <a:off x="5899583" y="434576"/>
            <a:ext cx="3599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MRI Together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13-17 Dec 2021</a:t>
            </a:r>
          </a:p>
        </p:txBody>
      </p:sp>
    </p:spTree>
    <p:extLst>
      <p:ext uri="{BB962C8B-B14F-4D97-AF65-F5344CB8AC3E}">
        <p14:creationId xmlns:p14="http://schemas.microsoft.com/office/powerpoint/2010/main" val="310013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44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Biondetti, Emma</dc:creator>
  <cp:lastModifiedBy>Biondetti, Emma</cp:lastModifiedBy>
  <cp:revision>8</cp:revision>
  <dcterms:created xsi:type="dcterms:W3CDTF">2021-12-08T16:31:18Z</dcterms:created>
  <dcterms:modified xsi:type="dcterms:W3CDTF">2021-12-08T17:27:34Z</dcterms:modified>
</cp:coreProperties>
</file>