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BC183C2-4BA1-4A2A-B929-87B7FFEBF390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11/12/21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0FF8C8-5DF3-4569-9034-99F077986EC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5"/>
          <p:cNvSpPr/>
          <p:nvPr/>
        </p:nvSpPr>
        <p:spPr>
          <a:xfrm>
            <a:off x="2910240" y="2264760"/>
            <a:ext cx="646308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GB" sz="6600" spc="-1" strike="noStrike">
                <a:solidFill>
                  <a:srgbClr val="000000"/>
                </a:solidFill>
                <a:latin typeface="Arial Narrow"/>
              </a:rPr>
              <a:t>MRI Together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2" name="TextBox 20"/>
          <p:cNvSpPr/>
          <p:nvPr/>
        </p:nvSpPr>
        <p:spPr>
          <a:xfrm>
            <a:off x="408600" y="3312360"/>
            <a:ext cx="113742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 Narrow"/>
              </a:rPr>
              <a:t>A global workshop on open science and reproducibility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3" name="Graphic 29" descr=""/>
          <p:cNvPicPr/>
          <p:nvPr/>
        </p:nvPicPr>
        <p:blipFill>
          <a:blip r:embed="rId1"/>
          <a:stretch/>
        </p:blipFill>
        <p:spPr>
          <a:xfrm>
            <a:off x="4051080" y="5458680"/>
            <a:ext cx="1303920" cy="433440"/>
          </a:xfrm>
          <a:prstGeom prst="rect">
            <a:avLst/>
          </a:prstGeom>
          <a:ln w="0">
            <a:noFill/>
          </a:ln>
        </p:spPr>
      </p:pic>
      <p:pic>
        <p:nvPicPr>
          <p:cNvPr id="44" name="Graphic 31" descr=""/>
          <p:cNvPicPr/>
          <p:nvPr/>
        </p:nvPicPr>
        <p:blipFill>
          <a:blip r:embed="rId2"/>
          <a:stretch/>
        </p:blipFill>
        <p:spPr>
          <a:xfrm>
            <a:off x="11037600" y="5464080"/>
            <a:ext cx="802440" cy="42804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33" descr=""/>
          <p:cNvPicPr/>
          <p:nvPr/>
        </p:nvPicPr>
        <p:blipFill>
          <a:blip r:embed="rId3"/>
          <a:stretch/>
        </p:blipFill>
        <p:spPr>
          <a:xfrm>
            <a:off x="10168200" y="6294960"/>
            <a:ext cx="1614600" cy="433440"/>
          </a:xfrm>
          <a:prstGeom prst="rect">
            <a:avLst/>
          </a:prstGeom>
          <a:ln w="0">
            <a:noFill/>
          </a:ln>
        </p:spPr>
      </p:pic>
      <p:pic>
        <p:nvPicPr>
          <p:cNvPr id="46" name="Graphic 35" descr=""/>
          <p:cNvPicPr/>
          <p:nvPr/>
        </p:nvPicPr>
        <p:blipFill>
          <a:blip r:embed="rId4"/>
          <a:stretch/>
        </p:blipFill>
        <p:spPr>
          <a:xfrm>
            <a:off x="408600" y="5458680"/>
            <a:ext cx="1166040" cy="43344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37" descr=""/>
          <p:cNvPicPr/>
          <p:nvPr/>
        </p:nvPicPr>
        <p:blipFill>
          <a:blip r:embed="rId5"/>
          <a:stretch/>
        </p:blipFill>
        <p:spPr>
          <a:xfrm>
            <a:off x="7589880" y="6294960"/>
            <a:ext cx="1859760" cy="4334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39" descr=""/>
          <p:cNvPicPr/>
          <p:nvPr/>
        </p:nvPicPr>
        <p:blipFill>
          <a:blip r:embed="rId6"/>
          <a:stretch/>
        </p:blipFill>
        <p:spPr>
          <a:xfrm>
            <a:off x="5983920" y="5458680"/>
            <a:ext cx="1662120" cy="43344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41" descr=""/>
          <p:cNvPicPr/>
          <p:nvPr/>
        </p:nvPicPr>
        <p:blipFill>
          <a:blip r:embed="rId7"/>
          <a:stretch/>
        </p:blipFill>
        <p:spPr>
          <a:xfrm>
            <a:off x="2203920" y="5458680"/>
            <a:ext cx="1217520" cy="43344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43" descr=""/>
          <p:cNvPicPr/>
          <p:nvPr/>
        </p:nvPicPr>
        <p:blipFill>
          <a:blip r:embed="rId8"/>
          <a:stretch/>
        </p:blipFill>
        <p:spPr>
          <a:xfrm>
            <a:off x="8275320" y="5458680"/>
            <a:ext cx="2132640" cy="43344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45" descr=""/>
          <p:cNvPicPr/>
          <p:nvPr/>
        </p:nvPicPr>
        <p:blipFill>
          <a:blip r:embed="rId9"/>
          <a:stretch/>
        </p:blipFill>
        <p:spPr>
          <a:xfrm>
            <a:off x="5189400" y="6294960"/>
            <a:ext cx="1682640" cy="43344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47" descr=""/>
          <p:cNvPicPr/>
          <p:nvPr/>
        </p:nvPicPr>
        <p:blipFill>
          <a:blip r:embed="rId10"/>
          <a:stretch/>
        </p:blipFill>
        <p:spPr>
          <a:xfrm>
            <a:off x="4017240" y="6150240"/>
            <a:ext cx="453960" cy="577800"/>
          </a:xfrm>
          <a:prstGeom prst="rect">
            <a:avLst/>
          </a:prstGeom>
          <a:ln w="0">
            <a:noFill/>
          </a:ln>
        </p:spPr>
      </p:pic>
      <p:pic>
        <p:nvPicPr>
          <p:cNvPr id="53" name="Graphic 49" descr=""/>
          <p:cNvPicPr/>
          <p:nvPr/>
        </p:nvPicPr>
        <p:blipFill>
          <a:blip r:embed="rId11"/>
          <a:stretch/>
        </p:blipFill>
        <p:spPr>
          <a:xfrm>
            <a:off x="2421720" y="6294960"/>
            <a:ext cx="877320" cy="43344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51" descr=""/>
          <p:cNvPicPr/>
          <p:nvPr/>
        </p:nvPicPr>
        <p:blipFill>
          <a:blip r:embed="rId12"/>
          <a:stretch/>
        </p:blipFill>
        <p:spPr>
          <a:xfrm>
            <a:off x="408600" y="6294960"/>
            <a:ext cx="1294920" cy="43344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52"/>
          <p:cNvSpPr/>
          <p:nvPr/>
        </p:nvSpPr>
        <p:spPr>
          <a:xfrm>
            <a:off x="0" y="5312880"/>
            <a:ext cx="12191760" cy="154404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grpSp>
        <p:nvGrpSpPr>
          <p:cNvPr id="56" name="Group 59"/>
          <p:cNvGrpSpPr/>
          <p:nvPr/>
        </p:nvGrpSpPr>
        <p:grpSpPr>
          <a:xfrm>
            <a:off x="0" y="0"/>
            <a:ext cx="12191400" cy="1713960"/>
            <a:chOff x="0" y="0"/>
            <a:chExt cx="12191400" cy="1713960"/>
          </a:xfrm>
        </p:grpSpPr>
        <p:pic>
          <p:nvPicPr>
            <p:cNvPr id="57" name="Picture 54" descr="A picture containing sky, outdoor&#10;&#10;Description automatically generated"/>
            <p:cNvPicPr/>
            <p:nvPr/>
          </p:nvPicPr>
          <p:blipFill>
            <a:blip r:embed="rId13"/>
            <a:srcRect l="12279" t="0" r="0" b="0"/>
            <a:stretch/>
          </p:blipFill>
          <p:spPr>
            <a:xfrm>
              <a:off x="0" y="0"/>
              <a:ext cx="7698960" cy="171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" name="Rectangle 55"/>
            <p:cNvSpPr/>
            <p:nvPr/>
          </p:nvSpPr>
          <p:spPr>
            <a:xfrm>
              <a:off x="6872040" y="0"/>
              <a:ext cx="5319360" cy="1713960"/>
            </a:xfrm>
            <a:prstGeom prst="rect">
              <a:avLst/>
            </a:prstGeom>
            <a:solidFill>
              <a:srgbClr val="285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9" name="Graphic 56" descr=""/>
            <p:cNvPicPr/>
            <p:nvPr/>
          </p:nvPicPr>
          <p:blipFill>
            <a:blip r:embed="rId14"/>
            <a:stretch/>
          </p:blipFill>
          <p:spPr>
            <a:xfrm>
              <a:off x="9327600" y="256680"/>
              <a:ext cx="2506680" cy="1186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8"/>
          <p:cNvGrpSpPr/>
          <p:nvPr/>
        </p:nvGrpSpPr>
        <p:grpSpPr>
          <a:xfrm>
            <a:off x="0" y="0"/>
            <a:ext cx="12191400" cy="1713960"/>
            <a:chOff x="0" y="0"/>
            <a:chExt cx="12191400" cy="1713960"/>
          </a:xfrm>
        </p:grpSpPr>
        <p:pic>
          <p:nvPicPr>
            <p:cNvPr id="61" name="Picture 19" descr="A picture containing sky, outdoor&#10;&#10;Description automatically generated"/>
            <p:cNvPicPr/>
            <p:nvPr/>
          </p:nvPicPr>
          <p:blipFill>
            <a:blip r:embed="rId1"/>
            <a:srcRect l="12279" t="0" r="0" b="0"/>
            <a:stretch/>
          </p:blipFill>
          <p:spPr>
            <a:xfrm>
              <a:off x="0" y="0"/>
              <a:ext cx="7698960" cy="171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Rectangle 20"/>
            <p:cNvSpPr/>
            <p:nvPr/>
          </p:nvSpPr>
          <p:spPr>
            <a:xfrm>
              <a:off x="6872040" y="0"/>
              <a:ext cx="5319360" cy="1713960"/>
            </a:xfrm>
            <a:prstGeom prst="rect">
              <a:avLst/>
            </a:prstGeom>
            <a:solidFill>
              <a:srgbClr val="285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63" name="Graphic 21" descr=""/>
            <p:cNvPicPr/>
            <p:nvPr/>
          </p:nvPicPr>
          <p:blipFill>
            <a:blip r:embed="rId2"/>
            <a:stretch/>
          </p:blipFill>
          <p:spPr>
            <a:xfrm>
              <a:off x="9327600" y="256680"/>
              <a:ext cx="2506680" cy="118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4" name="Graphic 3" descr=""/>
          <p:cNvPicPr/>
          <p:nvPr/>
        </p:nvPicPr>
        <p:blipFill>
          <a:blip r:embed="rId3"/>
          <a:stretch/>
        </p:blipFill>
        <p:spPr>
          <a:xfrm>
            <a:off x="9327600" y="256680"/>
            <a:ext cx="2506680" cy="1186560"/>
          </a:xfrm>
          <a:prstGeom prst="rect">
            <a:avLst/>
          </a:prstGeom>
          <a:ln w="0">
            <a:noFill/>
          </a:ln>
        </p:spPr>
      </p:pic>
      <p:sp>
        <p:nvSpPr>
          <p:cNvPr id="65" name="TextBox 4"/>
          <p:cNvSpPr/>
          <p:nvPr/>
        </p:nvSpPr>
        <p:spPr>
          <a:xfrm>
            <a:off x="408600" y="2459520"/>
            <a:ext cx="11374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 Narrow"/>
              </a:rPr>
              <a:t>Social break hosted by </a:t>
            </a:r>
            <a:r>
              <a:rPr b="1" lang="en-GB" sz="4000" spc="-1" strike="noStrike">
                <a:solidFill>
                  <a:srgbClr val="2851ad"/>
                </a:solidFill>
                <a:latin typeface="Arial Narrow"/>
              </a:rPr>
              <a:t>A10dee</a:t>
            </a:r>
            <a:r>
              <a:rPr b="0" lang="en-GB" sz="4000" spc="-1" strike="noStrike">
                <a:solidFill>
                  <a:srgbClr val="2851ad"/>
                </a:solidFill>
                <a:latin typeface="Arial Narrow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5899680" y="434520"/>
            <a:ext cx="359892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 Narrow"/>
              </a:rPr>
              <a:t>MRI Together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 Narrow"/>
              </a:rPr>
              <a:t>13-17 Dec 2021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" name="TextBox 16"/>
          <p:cNvSpPr/>
          <p:nvPr/>
        </p:nvSpPr>
        <p:spPr>
          <a:xfrm>
            <a:off x="408600" y="4857120"/>
            <a:ext cx="11374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 Narrow"/>
              </a:rPr>
              <a:t>See you back on Zoom Events in 15 min!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68" name=""/>
          <p:cNvGrpSpPr/>
          <p:nvPr/>
        </p:nvGrpSpPr>
        <p:grpSpPr>
          <a:xfrm>
            <a:off x="1541880" y="3616200"/>
            <a:ext cx="9108000" cy="699840"/>
            <a:chOff x="1541880" y="3616200"/>
            <a:chExt cx="9108000" cy="699840"/>
          </a:xfrm>
        </p:grpSpPr>
        <p:sp>
          <p:nvSpPr>
            <p:cNvPr id="69" name="TextBox 17"/>
            <p:cNvSpPr/>
            <p:nvPr/>
          </p:nvSpPr>
          <p:spPr>
            <a:xfrm>
              <a:off x="2189880" y="3616200"/>
              <a:ext cx="846000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GB" sz="4000" spc="-1" strike="noStrike">
                  <a:solidFill>
                    <a:srgbClr val="2851ad"/>
                  </a:solidFill>
                  <a:latin typeface="Arial Narrow"/>
                </a:rPr>
                <a:t>https://bit.ly/mritogether-social </a:t>
              </a:r>
              <a:endParaRPr b="0" lang="en-US" sz="4000" spc="-1" strike="noStrike">
                <a:latin typeface="Arial"/>
              </a:endParaRPr>
            </a:p>
          </p:txBody>
        </p:sp>
        <p:pic>
          <p:nvPicPr>
            <p:cNvPr id="70" name="" descr=""/>
            <p:cNvPicPr/>
            <p:nvPr/>
          </p:nvPicPr>
          <p:blipFill>
            <a:blip r:embed="rId4"/>
            <a:stretch/>
          </p:blipFill>
          <p:spPr>
            <a:xfrm>
              <a:off x="1541880" y="3672000"/>
              <a:ext cx="637920" cy="6379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1"/>
          <p:cNvGrpSpPr/>
          <p:nvPr/>
        </p:nvGrpSpPr>
        <p:grpSpPr>
          <a:xfrm>
            <a:off x="0" y="0"/>
            <a:ext cx="12191400" cy="1713960"/>
            <a:chOff x="0" y="0"/>
            <a:chExt cx="12191400" cy="1713960"/>
          </a:xfrm>
        </p:grpSpPr>
        <p:pic>
          <p:nvPicPr>
            <p:cNvPr id="72" name="Picture 2" descr="A picture containing sky, outdoor&#10;&#10;Description automatically generated"/>
            <p:cNvPicPr/>
            <p:nvPr/>
          </p:nvPicPr>
          <p:blipFill>
            <a:blip r:embed="rId1"/>
            <a:srcRect l="12279" t="0" r="0" b="0"/>
            <a:stretch/>
          </p:blipFill>
          <p:spPr>
            <a:xfrm>
              <a:off x="0" y="0"/>
              <a:ext cx="7698960" cy="171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3" name="Rectangle 3"/>
            <p:cNvSpPr/>
            <p:nvPr/>
          </p:nvSpPr>
          <p:spPr>
            <a:xfrm>
              <a:off x="6872040" y="0"/>
              <a:ext cx="5319360" cy="1713960"/>
            </a:xfrm>
            <a:prstGeom prst="rect">
              <a:avLst/>
            </a:prstGeom>
            <a:solidFill>
              <a:srgbClr val="285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74" name="Graphic 4" descr=""/>
            <p:cNvPicPr/>
            <p:nvPr/>
          </p:nvPicPr>
          <p:blipFill>
            <a:blip r:embed="rId2"/>
            <a:stretch/>
          </p:blipFill>
          <p:spPr>
            <a:xfrm>
              <a:off x="9327600" y="256680"/>
              <a:ext cx="2506680" cy="118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5" name="Graphic 5" descr=""/>
          <p:cNvPicPr/>
          <p:nvPr/>
        </p:nvPicPr>
        <p:blipFill>
          <a:blip r:embed="rId3"/>
          <a:stretch/>
        </p:blipFill>
        <p:spPr>
          <a:xfrm>
            <a:off x="9327600" y="256680"/>
            <a:ext cx="2506680" cy="1186560"/>
          </a:xfrm>
          <a:prstGeom prst="rect">
            <a:avLst/>
          </a:prstGeom>
          <a:ln w="0">
            <a:noFill/>
          </a:ln>
        </p:spPr>
      </p:pic>
      <p:sp>
        <p:nvSpPr>
          <p:cNvPr id="76" name="TextBox 6"/>
          <p:cNvSpPr/>
          <p:nvPr/>
        </p:nvSpPr>
        <p:spPr>
          <a:xfrm>
            <a:off x="5899680" y="434520"/>
            <a:ext cx="359892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 Narrow"/>
              </a:rPr>
              <a:t>MRI Together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Arial Narrow"/>
              </a:rPr>
              <a:t>13-17 Dec 2021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LibreOffice/7.2.3.2$Linux_X86_64 LibreOffice_project/20$Build-2</Application>
  <AppVersion>15.0000</AppVersion>
  <Words>44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2021-12-08T16:31:18Z</dcterms:created>
  <dc:creator>Biondetti, Emma</dc:creator>
  <dc:description/>
  <dc:language>en-GB</dc:language>
  <cp:lastModifiedBy>Francesco Santini</cp:lastModifiedBy>
  <dcterms:modified xsi:type="dcterms:W3CDTF">2021-12-11T10:57:02Z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