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303" r:id="rId4"/>
    <p:sldId id="287" r:id="rId5"/>
    <p:sldId id="299" r:id="rId6"/>
    <p:sldId id="343" r:id="rId7"/>
    <p:sldId id="295" r:id="rId8"/>
    <p:sldId id="296" r:id="rId9"/>
    <p:sldId id="297" r:id="rId10"/>
    <p:sldId id="298" r:id="rId11"/>
    <p:sldId id="291" r:id="rId12"/>
    <p:sldId id="292" r:id="rId13"/>
    <p:sldId id="294" r:id="rId14"/>
    <p:sldId id="293" r:id="rId15"/>
    <p:sldId id="300" r:id="rId16"/>
    <p:sldId id="301" r:id="rId17"/>
    <p:sldId id="302" r:id="rId18"/>
    <p:sldId id="306" r:id="rId19"/>
    <p:sldId id="347" r:id="rId20"/>
    <p:sldId id="307" r:id="rId21"/>
    <p:sldId id="346" r:id="rId22"/>
    <p:sldId id="345" r:id="rId23"/>
    <p:sldId id="348" r:id="rId24"/>
    <p:sldId id="349" r:id="rId25"/>
    <p:sldId id="344" r:id="rId26"/>
  </p:sldIdLst>
  <p:sldSz cx="9144000" cy="6858000" type="screen4x3"/>
  <p:notesSz cx="6858000" cy="9144000"/>
  <p:defaultTextStyle>
    <a:defPPr>
      <a:defRPr lang="fi-FI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CC4"/>
    <a:srgbClr val="FF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6" autoAdjust="0"/>
    <p:restoredTop sz="94576" autoAdjust="0"/>
  </p:normalViewPr>
  <p:slideViewPr>
    <p:cSldViewPr snapToGrid="0" snapToObjects="1">
      <p:cViewPr varScale="1">
        <p:scale>
          <a:sx n="73" d="100"/>
          <a:sy n="73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809E2-521C-458C-BBA8-63881F4682F0}" type="doc">
      <dgm:prSet loTypeId="urn:microsoft.com/office/officeart/2005/8/layout/chevr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3680CFE8-38B0-4A19-8DA1-4236E7FD87F0}">
      <dgm:prSet phldrT="[Text]" phldr="1"/>
      <dgm:spPr/>
      <dgm:t>
        <a:bodyPr/>
        <a:lstStyle/>
        <a:p>
          <a:endParaRPr lang="en-GB" dirty="0"/>
        </a:p>
      </dgm:t>
    </dgm:pt>
    <dgm:pt modelId="{5FA37647-E242-4AE1-9B13-2F70333EF371}" type="parTrans" cxnId="{CF095142-6C89-4B4B-85A4-6FE474205440}">
      <dgm:prSet/>
      <dgm:spPr/>
      <dgm:t>
        <a:bodyPr/>
        <a:lstStyle/>
        <a:p>
          <a:endParaRPr lang="en-GB"/>
        </a:p>
      </dgm:t>
    </dgm:pt>
    <dgm:pt modelId="{1AA54971-3090-48A4-A1C3-D549C7221201}" type="sibTrans" cxnId="{CF095142-6C89-4B4B-85A4-6FE474205440}">
      <dgm:prSet/>
      <dgm:spPr/>
      <dgm:t>
        <a:bodyPr/>
        <a:lstStyle/>
        <a:p>
          <a:endParaRPr lang="en-GB"/>
        </a:p>
      </dgm:t>
    </dgm:pt>
    <dgm:pt modelId="{148D66C6-89B4-4412-BDFE-B4A24950A454}">
      <dgm:prSet phldrT="[Text]" custT="1"/>
      <dgm:spPr/>
      <dgm:t>
        <a:bodyPr/>
        <a:lstStyle/>
        <a:p>
          <a:r>
            <a:rPr lang="en-GB" sz="1600" dirty="0" smtClean="0"/>
            <a:t>Design 3D system</a:t>
          </a:r>
          <a:endParaRPr lang="en-GB" sz="1600" dirty="0"/>
        </a:p>
      </dgm:t>
    </dgm:pt>
    <dgm:pt modelId="{6ECA87B8-AF3B-4218-8431-EFEBA781387A}" type="parTrans" cxnId="{DA64CDCB-DC41-4A1D-98F7-A5FFAC1EC00C}">
      <dgm:prSet/>
      <dgm:spPr/>
      <dgm:t>
        <a:bodyPr/>
        <a:lstStyle/>
        <a:p>
          <a:endParaRPr lang="en-GB"/>
        </a:p>
      </dgm:t>
    </dgm:pt>
    <dgm:pt modelId="{3E3C6867-8B86-4EC0-9E07-B012570E07D5}" type="sibTrans" cxnId="{DA64CDCB-DC41-4A1D-98F7-A5FFAC1EC00C}">
      <dgm:prSet/>
      <dgm:spPr/>
      <dgm:t>
        <a:bodyPr/>
        <a:lstStyle/>
        <a:p>
          <a:endParaRPr lang="en-GB"/>
        </a:p>
      </dgm:t>
    </dgm:pt>
    <dgm:pt modelId="{27386BD5-7219-4502-8945-66CDAFCC0A0C}">
      <dgm:prSet phldrT="[Text]" phldr="1"/>
      <dgm:spPr/>
      <dgm:t>
        <a:bodyPr/>
        <a:lstStyle/>
        <a:p>
          <a:endParaRPr lang="en-GB" dirty="0"/>
        </a:p>
      </dgm:t>
    </dgm:pt>
    <dgm:pt modelId="{B0173D54-057D-423C-B9A5-CA4D17C850E4}" type="parTrans" cxnId="{862CF5AD-D218-45FC-96FA-BD4063C5DC59}">
      <dgm:prSet/>
      <dgm:spPr/>
      <dgm:t>
        <a:bodyPr/>
        <a:lstStyle/>
        <a:p>
          <a:endParaRPr lang="en-GB"/>
        </a:p>
      </dgm:t>
    </dgm:pt>
    <dgm:pt modelId="{EC18C9F9-7845-43D2-A1EC-5EBD48B99F44}" type="sibTrans" cxnId="{862CF5AD-D218-45FC-96FA-BD4063C5DC59}">
      <dgm:prSet/>
      <dgm:spPr/>
      <dgm:t>
        <a:bodyPr/>
        <a:lstStyle/>
        <a:p>
          <a:endParaRPr lang="en-GB"/>
        </a:p>
      </dgm:t>
    </dgm:pt>
    <dgm:pt modelId="{555AC72A-A73F-43EB-BC47-83661150A5F3}">
      <dgm:prSet phldrT="[Text]" custT="1"/>
      <dgm:spPr/>
      <dgm:t>
        <a:bodyPr/>
        <a:lstStyle/>
        <a:p>
          <a:r>
            <a:rPr lang="en-GB" sz="1600" b="1" dirty="0" smtClean="0">
              <a:solidFill>
                <a:srgbClr val="FF0000"/>
              </a:solidFill>
            </a:rPr>
            <a:t>Define work objects / targets</a:t>
          </a:r>
          <a:endParaRPr lang="en-GB" sz="1600" b="1" dirty="0">
            <a:solidFill>
              <a:srgbClr val="FF0000"/>
            </a:solidFill>
          </a:endParaRPr>
        </a:p>
      </dgm:t>
    </dgm:pt>
    <dgm:pt modelId="{17115B40-C887-4AE0-9765-E59651AFA3CB}" type="parTrans" cxnId="{BEAF5FF9-A82B-4C49-9DCE-3B2D676F949D}">
      <dgm:prSet/>
      <dgm:spPr/>
      <dgm:t>
        <a:bodyPr/>
        <a:lstStyle/>
        <a:p>
          <a:endParaRPr lang="en-GB"/>
        </a:p>
      </dgm:t>
    </dgm:pt>
    <dgm:pt modelId="{077CA13E-F5E8-4358-82B5-248F7AB94976}" type="sibTrans" cxnId="{BEAF5FF9-A82B-4C49-9DCE-3B2D676F949D}">
      <dgm:prSet/>
      <dgm:spPr/>
      <dgm:t>
        <a:bodyPr/>
        <a:lstStyle/>
        <a:p>
          <a:endParaRPr lang="en-GB"/>
        </a:p>
      </dgm:t>
    </dgm:pt>
    <dgm:pt modelId="{BBB7365E-2025-4364-BF43-F3EAE079EA0B}">
      <dgm:prSet phldrT="[Text]" custT="1"/>
      <dgm:spPr/>
      <dgm:t>
        <a:bodyPr/>
        <a:lstStyle/>
        <a:p>
          <a:r>
            <a:rPr lang="en-GB" sz="1600" b="1" dirty="0" smtClean="0"/>
            <a:t>Synchronize controller</a:t>
          </a:r>
          <a:endParaRPr lang="en-GB" sz="1600" b="1" dirty="0"/>
        </a:p>
      </dgm:t>
    </dgm:pt>
    <dgm:pt modelId="{D78C9634-FD7F-491C-BF30-AC9D6465A515}" type="parTrans" cxnId="{C23D2058-08A8-4CE6-89C2-4A25863B1128}">
      <dgm:prSet/>
      <dgm:spPr/>
      <dgm:t>
        <a:bodyPr/>
        <a:lstStyle/>
        <a:p>
          <a:endParaRPr lang="en-GB"/>
        </a:p>
      </dgm:t>
    </dgm:pt>
    <dgm:pt modelId="{45F7266E-028A-4931-B6FD-02E6AE622EDE}" type="sibTrans" cxnId="{C23D2058-08A8-4CE6-89C2-4A25863B1128}">
      <dgm:prSet/>
      <dgm:spPr/>
      <dgm:t>
        <a:bodyPr/>
        <a:lstStyle/>
        <a:p>
          <a:endParaRPr lang="en-GB"/>
        </a:p>
      </dgm:t>
    </dgm:pt>
    <dgm:pt modelId="{ED2EAFCC-ECD6-498C-AED5-ACF3C3145E1C}">
      <dgm:prSet phldrT="[Text]" custT="1"/>
      <dgm:spPr/>
      <dgm:t>
        <a:bodyPr/>
        <a:lstStyle/>
        <a:p>
          <a:r>
            <a:rPr lang="en-GB" sz="1600" b="1" dirty="0" smtClean="0"/>
            <a:t>Create flow control on RAPID code</a:t>
          </a:r>
          <a:endParaRPr lang="en-GB" sz="1600" b="1" dirty="0"/>
        </a:p>
      </dgm:t>
    </dgm:pt>
    <dgm:pt modelId="{D93273E5-87FF-44C7-A17A-A4613E24E2C7}" type="parTrans" cxnId="{D320E4B7-85A1-4CAF-8467-349746D51316}">
      <dgm:prSet/>
      <dgm:spPr/>
      <dgm:t>
        <a:bodyPr/>
        <a:lstStyle/>
        <a:p>
          <a:endParaRPr lang="en-GB"/>
        </a:p>
      </dgm:t>
    </dgm:pt>
    <dgm:pt modelId="{762147FD-A56C-476F-9770-F5CC4B443B19}" type="sibTrans" cxnId="{D320E4B7-85A1-4CAF-8467-349746D51316}">
      <dgm:prSet/>
      <dgm:spPr/>
      <dgm:t>
        <a:bodyPr/>
        <a:lstStyle/>
        <a:p>
          <a:endParaRPr lang="en-GB"/>
        </a:p>
      </dgm:t>
    </dgm:pt>
    <dgm:pt modelId="{DF8E304B-C869-4229-A4E1-730C56D9A2CD}">
      <dgm:prSet phldrT="[Text]" custT="1"/>
      <dgm:spPr/>
      <dgm:t>
        <a:bodyPr/>
        <a:lstStyle/>
        <a:p>
          <a:r>
            <a:rPr lang="en-GB" sz="1600" b="1" dirty="0" smtClean="0">
              <a:solidFill>
                <a:srgbClr val="FF0000"/>
              </a:solidFill>
            </a:rPr>
            <a:t>Set/fix orientations</a:t>
          </a:r>
          <a:endParaRPr lang="en-GB" sz="1600" b="1" dirty="0">
            <a:solidFill>
              <a:srgbClr val="FF0000"/>
            </a:solidFill>
          </a:endParaRPr>
        </a:p>
      </dgm:t>
    </dgm:pt>
    <dgm:pt modelId="{1823942D-F86A-4D2F-BDFD-81E6DF9E7B70}" type="parTrans" cxnId="{8690C974-6C16-4974-9B78-5EBBC74D62F9}">
      <dgm:prSet/>
      <dgm:spPr/>
      <dgm:t>
        <a:bodyPr/>
        <a:lstStyle/>
        <a:p>
          <a:endParaRPr lang="en-GB"/>
        </a:p>
      </dgm:t>
    </dgm:pt>
    <dgm:pt modelId="{3352DD3F-6B85-4450-B385-6238050DCD5A}" type="sibTrans" cxnId="{8690C974-6C16-4974-9B78-5EBBC74D62F9}">
      <dgm:prSet/>
      <dgm:spPr/>
      <dgm:t>
        <a:bodyPr/>
        <a:lstStyle/>
        <a:p>
          <a:endParaRPr lang="en-GB"/>
        </a:p>
      </dgm:t>
    </dgm:pt>
    <dgm:pt modelId="{CAD23C65-7A1F-49D0-A19B-66A4A02A2F06}">
      <dgm:prSet phldrT="[Text]"/>
      <dgm:spPr/>
      <dgm:t>
        <a:bodyPr/>
        <a:lstStyle/>
        <a:p>
          <a:endParaRPr lang="en-GB" dirty="0"/>
        </a:p>
      </dgm:t>
    </dgm:pt>
    <dgm:pt modelId="{816E9E8F-1FC3-4285-BC12-72FCCAB560E9}" type="parTrans" cxnId="{0BB969B8-B3B0-4601-83F8-1D5488391B6B}">
      <dgm:prSet/>
      <dgm:spPr/>
      <dgm:t>
        <a:bodyPr/>
        <a:lstStyle/>
        <a:p>
          <a:endParaRPr lang="en-GB"/>
        </a:p>
      </dgm:t>
    </dgm:pt>
    <dgm:pt modelId="{76AB27DC-CBE7-4D05-BCB0-577CD783ABD3}" type="sibTrans" cxnId="{0BB969B8-B3B0-4601-83F8-1D5488391B6B}">
      <dgm:prSet/>
      <dgm:spPr/>
      <dgm:t>
        <a:bodyPr/>
        <a:lstStyle/>
        <a:p>
          <a:endParaRPr lang="en-GB"/>
        </a:p>
      </dgm:t>
    </dgm:pt>
    <dgm:pt modelId="{8D097953-7B82-4A53-A619-567440F19AC6}">
      <dgm:prSet phldrT="[Text]"/>
      <dgm:spPr/>
      <dgm:t>
        <a:bodyPr/>
        <a:lstStyle/>
        <a:p>
          <a:endParaRPr lang="en-GB" dirty="0"/>
        </a:p>
      </dgm:t>
    </dgm:pt>
    <dgm:pt modelId="{D2D0B3BE-02BF-4CBE-9479-3873A0F0FDCC}" type="parTrans" cxnId="{7DA3BCBA-0267-40C3-BE47-19910FFFCB06}">
      <dgm:prSet/>
      <dgm:spPr/>
      <dgm:t>
        <a:bodyPr/>
        <a:lstStyle/>
        <a:p>
          <a:endParaRPr lang="en-GB"/>
        </a:p>
      </dgm:t>
    </dgm:pt>
    <dgm:pt modelId="{19C24719-E227-4226-A9D8-C24F3352C577}" type="sibTrans" cxnId="{7DA3BCBA-0267-40C3-BE47-19910FFFCB06}">
      <dgm:prSet/>
      <dgm:spPr/>
      <dgm:t>
        <a:bodyPr/>
        <a:lstStyle/>
        <a:p>
          <a:endParaRPr lang="en-GB"/>
        </a:p>
      </dgm:t>
    </dgm:pt>
    <dgm:pt modelId="{3E6C960B-5E2E-4CFF-A106-4E0CE90298DC}">
      <dgm:prSet phldrT="[Text]" custT="1"/>
      <dgm:spPr/>
      <dgm:t>
        <a:bodyPr/>
        <a:lstStyle/>
        <a:p>
          <a:r>
            <a:rPr lang="en-GB" sz="1600" dirty="0" smtClean="0"/>
            <a:t>Offline testing</a:t>
          </a:r>
          <a:endParaRPr lang="en-GB" sz="1600" dirty="0"/>
        </a:p>
      </dgm:t>
    </dgm:pt>
    <dgm:pt modelId="{3F74CB7A-E565-471A-A3C8-55970B575ECC}" type="parTrans" cxnId="{42B269E7-7938-4870-AE52-7B3F95427E0B}">
      <dgm:prSet/>
      <dgm:spPr/>
      <dgm:t>
        <a:bodyPr/>
        <a:lstStyle/>
        <a:p>
          <a:endParaRPr lang="en-GB"/>
        </a:p>
      </dgm:t>
    </dgm:pt>
    <dgm:pt modelId="{AB6478FA-BBB1-4020-B583-E752F278DCF2}" type="sibTrans" cxnId="{42B269E7-7938-4870-AE52-7B3F95427E0B}">
      <dgm:prSet/>
      <dgm:spPr/>
      <dgm:t>
        <a:bodyPr/>
        <a:lstStyle/>
        <a:p>
          <a:endParaRPr lang="en-GB"/>
        </a:p>
      </dgm:t>
    </dgm:pt>
    <dgm:pt modelId="{E1D07F27-86EF-4295-96C7-6BB434EC10D0}">
      <dgm:prSet phldrT="[Text]" custT="1"/>
      <dgm:spPr/>
      <dgm:t>
        <a:bodyPr/>
        <a:lstStyle/>
        <a:p>
          <a:r>
            <a:rPr lang="en-GB" sz="1600" dirty="0" smtClean="0"/>
            <a:t>Deploy</a:t>
          </a:r>
          <a:endParaRPr lang="en-GB" sz="1100" dirty="0"/>
        </a:p>
      </dgm:t>
    </dgm:pt>
    <dgm:pt modelId="{B8186AA0-22E0-4807-8B81-9DE26D113169}" type="parTrans" cxnId="{C0883823-AC06-4726-A6CB-DAEFBAC0448E}">
      <dgm:prSet/>
      <dgm:spPr/>
      <dgm:t>
        <a:bodyPr/>
        <a:lstStyle/>
        <a:p>
          <a:endParaRPr lang="en-GB"/>
        </a:p>
      </dgm:t>
    </dgm:pt>
    <dgm:pt modelId="{2178B220-2AEB-4F13-9CF6-A73BA127BFCC}" type="sibTrans" cxnId="{C0883823-AC06-4726-A6CB-DAEFBAC0448E}">
      <dgm:prSet/>
      <dgm:spPr/>
      <dgm:t>
        <a:bodyPr/>
        <a:lstStyle/>
        <a:p>
          <a:endParaRPr lang="en-GB"/>
        </a:p>
      </dgm:t>
    </dgm:pt>
    <dgm:pt modelId="{78033A73-DB7B-4AC7-B939-60750EC1B448}">
      <dgm:prSet phldrT="[Text]"/>
      <dgm:spPr/>
      <dgm:t>
        <a:bodyPr/>
        <a:lstStyle/>
        <a:p>
          <a:endParaRPr lang="en-GB" dirty="0"/>
        </a:p>
      </dgm:t>
    </dgm:pt>
    <dgm:pt modelId="{BCA27ED7-DC92-41CE-BD15-F673897BA1EB}" type="parTrans" cxnId="{03E83EB3-E01B-4083-A127-020830728CB0}">
      <dgm:prSet/>
      <dgm:spPr/>
      <dgm:t>
        <a:bodyPr/>
        <a:lstStyle/>
        <a:p>
          <a:endParaRPr lang="en-GB"/>
        </a:p>
      </dgm:t>
    </dgm:pt>
    <dgm:pt modelId="{105C82F1-42CD-43E4-A0A9-A82502D2879C}" type="sibTrans" cxnId="{03E83EB3-E01B-4083-A127-020830728CB0}">
      <dgm:prSet/>
      <dgm:spPr/>
      <dgm:t>
        <a:bodyPr/>
        <a:lstStyle/>
        <a:p>
          <a:endParaRPr lang="en-GB"/>
        </a:p>
      </dgm:t>
    </dgm:pt>
    <dgm:pt modelId="{B2F354EF-1E05-4F0D-95E2-31C8EB5BF359}">
      <dgm:prSet phldrT="[Text]"/>
      <dgm:spPr/>
      <dgm:t>
        <a:bodyPr/>
        <a:lstStyle/>
        <a:p>
          <a:endParaRPr lang="en-GB" dirty="0"/>
        </a:p>
      </dgm:t>
    </dgm:pt>
    <dgm:pt modelId="{BC351E7A-DF54-44FA-8DFA-7E7D3BA6A501}" type="parTrans" cxnId="{FEEB6016-653A-4EEB-9653-4C0171A0D331}">
      <dgm:prSet/>
      <dgm:spPr/>
      <dgm:t>
        <a:bodyPr/>
        <a:lstStyle/>
        <a:p>
          <a:endParaRPr lang="en-GB"/>
        </a:p>
      </dgm:t>
    </dgm:pt>
    <dgm:pt modelId="{5BDEABBB-3EA1-43C2-8184-A4D880962A3E}" type="sibTrans" cxnId="{FEEB6016-653A-4EEB-9653-4C0171A0D331}">
      <dgm:prSet/>
      <dgm:spPr/>
      <dgm:t>
        <a:bodyPr/>
        <a:lstStyle/>
        <a:p>
          <a:endParaRPr lang="en-GB"/>
        </a:p>
      </dgm:t>
    </dgm:pt>
    <dgm:pt modelId="{BA6D01D4-2ED1-454C-BCF9-CF23FB2C9E07}">
      <dgm:prSet phldrT="[Text]" custT="1"/>
      <dgm:spPr/>
      <dgm:t>
        <a:bodyPr/>
        <a:lstStyle/>
        <a:p>
          <a:r>
            <a:rPr lang="en-GB" sz="1600" b="1" dirty="0" smtClean="0">
              <a:solidFill>
                <a:srgbClr val="FF0000"/>
              </a:solidFill>
            </a:rPr>
            <a:t>Fix targets positions by teaching/updating targets </a:t>
          </a:r>
          <a:endParaRPr lang="en-GB" sz="1100" b="1" dirty="0">
            <a:solidFill>
              <a:srgbClr val="FF0000"/>
            </a:solidFill>
          </a:endParaRPr>
        </a:p>
      </dgm:t>
    </dgm:pt>
    <dgm:pt modelId="{C5F5B8D4-4B19-4D02-BD5B-77F160019146}" type="parTrans" cxnId="{C38FECAB-AE7F-4BDB-9F49-FAB43AC241FB}">
      <dgm:prSet/>
      <dgm:spPr/>
      <dgm:t>
        <a:bodyPr/>
        <a:lstStyle/>
        <a:p>
          <a:endParaRPr lang="en-GB"/>
        </a:p>
      </dgm:t>
    </dgm:pt>
    <dgm:pt modelId="{7D09D562-19DB-4566-88FE-DE8F9A90A131}" type="sibTrans" cxnId="{C38FECAB-AE7F-4BDB-9F49-FAB43AC241FB}">
      <dgm:prSet/>
      <dgm:spPr/>
      <dgm:t>
        <a:bodyPr/>
        <a:lstStyle/>
        <a:p>
          <a:endParaRPr lang="en-GB"/>
        </a:p>
      </dgm:t>
    </dgm:pt>
    <dgm:pt modelId="{52EDF493-D6D5-4CD1-80F3-7B688B4BD5D0}">
      <dgm:prSet phldrT="[Text]"/>
      <dgm:spPr/>
      <dgm:t>
        <a:bodyPr/>
        <a:lstStyle/>
        <a:p>
          <a:endParaRPr lang="en-GB" dirty="0"/>
        </a:p>
      </dgm:t>
    </dgm:pt>
    <dgm:pt modelId="{107D21DA-E3C8-407C-ACC7-7E6AE1DC4685}" type="parTrans" cxnId="{E7C30B93-F000-4653-8ADF-9ED89940F00C}">
      <dgm:prSet/>
      <dgm:spPr/>
      <dgm:t>
        <a:bodyPr/>
        <a:lstStyle/>
        <a:p>
          <a:endParaRPr lang="en-GB"/>
        </a:p>
      </dgm:t>
    </dgm:pt>
    <dgm:pt modelId="{77B36300-7253-4C54-B1C3-2402105501E5}" type="sibTrans" cxnId="{E7C30B93-F000-4653-8ADF-9ED89940F00C}">
      <dgm:prSet/>
      <dgm:spPr/>
      <dgm:t>
        <a:bodyPr/>
        <a:lstStyle/>
        <a:p>
          <a:endParaRPr lang="en-GB"/>
        </a:p>
      </dgm:t>
    </dgm:pt>
    <dgm:pt modelId="{FF90C5B2-FEDC-4CF3-A457-94CC67526279}" type="pres">
      <dgm:prSet presAssocID="{621809E2-521C-458C-BBA8-63881F4682F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9C5817-62C9-4D25-9793-110EB5B7A8A4}" type="pres">
      <dgm:prSet presAssocID="{3680CFE8-38B0-4A19-8DA1-4236E7FD87F0}" presName="composite" presStyleCnt="0"/>
      <dgm:spPr/>
    </dgm:pt>
    <dgm:pt modelId="{9913DBE5-B099-4C3B-8A5E-0EE7AEA33163}" type="pres">
      <dgm:prSet presAssocID="{3680CFE8-38B0-4A19-8DA1-4236E7FD87F0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2AACEC-1D3A-4298-9CE9-3192D88630D6}" type="pres">
      <dgm:prSet presAssocID="{3680CFE8-38B0-4A19-8DA1-4236E7FD87F0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806B21-4A87-4F99-A0EE-7B6B384CB991}" type="pres">
      <dgm:prSet presAssocID="{1AA54971-3090-48A4-A1C3-D549C7221201}" presName="sp" presStyleCnt="0"/>
      <dgm:spPr/>
    </dgm:pt>
    <dgm:pt modelId="{EF4324C2-A730-45B5-BB0A-0063D41EC3F5}" type="pres">
      <dgm:prSet presAssocID="{27386BD5-7219-4502-8945-66CDAFCC0A0C}" presName="composite" presStyleCnt="0"/>
      <dgm:spPr/>
    </dgm:pt>
    <dgm:pt modelId="{4E0FE616-6D48-4899-BFF6-6E69401DE8D8}" type="pres">
      <dgm:prSet presAssocID="{27386BD5-7219-4502-8945-66CDAFCC0A0C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776091-A19E-493D-B952-25A41A0FD617}" type="pres">
      <dgm:prSet presAssocID="{27386BD5-7219-4502-8945-66CDAFCC0A0C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7277F1-74CA-46DE-87F3-9CACBC4D4B46}" type="pres">
      <dgm:prSet presAssocID="{EC18C9F9-7845-43D2-A1EC-5EBD48B99F44}" presName="sp" presStyleCnt="0"/>
      <dgm:spPr/>
    </dgm:pt>
    <dgm:pt modelId="{BB7724EA-F1A7-4C86-9707-87ACF86553E5}" type="pres">
      <dgm:prSet presAssocID="{8D097953-7B82-4A53-A619-567440F19AC6}" presName="composite" presStyleCnt="0"/>
      <dgm:spPr/>
    </dgm:pt>
    <dgm:pt modelId="{DE5C9EDD-DEAE-40D3-86CA-68D7089F675A}" type="pres">
      <dgm:prSet presAssocID="{8D097953-7B82-4A53-A619-567440F19AC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34552-2EC6-462C-81D5-3206A32E2DFF}" type="pres">
      <dgm:prSet presAssocID="{8D097953-7B82-4A53-A619-567440F19AC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2EDFCB-34CB-4A9E-B9E8-67818F925919}" type="pres">
      <dgm:prSet presAssocID="{19C24719-E227-4226-A9D8-C24F3352C577}" presName="sp" presStyleCnt="0"/>
      <dgm:spPr/>
    </dgm:pt>
    <dgm:pt modelId="{8328EA52-A1B7-405B-A1A0-11EBC2B68B84}" type="pres">
      <dgm:prSet presAssocID="{CAD23C65-7A1F-49D0-A19B-66A4A02A2F06}" presName="composite" presStyleCnt="0"/>
      <dgm:spPr/>
    </dgm:pt>
    <dgm:pt modelId="{E625C585-21FD-4C36-91AA-BB92973347C8}" type="pres">
      <dgm:prSet presAssocID="{CAD23C65-7A1F-49D0-A19B-66A4A02A2F06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A22F37-2BC6-45E9-A6D6-AD0E9E7B1685}" type="pres">
      <dgm:prSet presAssocID="{CAD23C65-7A1F-49D0-A19B-66A4A02A2F06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73BD7C-A696-4954-BEF8-AC287E62112B}" type="pres">
      <dgm:prSet presAssocID="{76AB27DC-CBE7-4D05-BCB0-577CD783ABD3}" presName="sp" presStyleCnt="0"/>
      <dgm:spPr/>
    </dgm:pt>
    <dgm:pt modelId="{F705B0F9-48D1-409C-BC2A-B759752AAC4E}" type="pres">
      <dgm:prSet presAssocID="{78033A73-DB7B-4AC7-B939-60750EC1B448}" presName="composite" presStyleCnt="0"/>
      <dgm:spPr/>
    </dgm:pt>
    <dgm:pt modelId="{08650F07-93B8-496B-AA40-D7F2CCA88A86}" type="pres">
      <dgm:prSet presAssocID="{78033A73-DB7B-4AC7-B939-60750EC1B448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4FAE5F-4457-4EAC-A8E2-D08F599E7E7C}" type="pres">
      <dgm:prSet presAssocID="{78033A73-DB7B-4AC7-B939-60750EC1B448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72C613-27A0-44D0-BBBA-0797AD8B51B7}" type="pres">
      <dgm:prSet presAssocID="{105C82F1-42CD-43E4-A0A9-A82502D2879C}" presName="sp" presStyleCnt="0"/>
      <dgm:spPr/>
    </dgm:pt>
    <dgm:pt modelId="{2EBCDBA4-CFBC-4578-BFDB-1B78E8C0670D}" type="pres">
      <dgm:prSet presAssocID="{B2F354EF-1E05-4F0D-95E2-31C8EB5BF359}" presName="composite" presStyleCnt="0"/>
      <dgm:spPr/>
    </dgm:pt>
    <dgm:pt modelId="{4A272822-B39D-468F-AAB2-A77589BEDF86}" type="pres">
      <dgm:prSet presAssocID="{B2F354EF-1E05-4F0D-95E2-31C8EB5BF359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253802-72E0-4082-9F5E-945EAD37C6F5}" type="pres">
      <dgm:prSet presAssocID="{B2F354EF-1E05-4F0D-95E2-31C8EB5BF359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A1A2CB-E0C7-4E15-B940-39E0659A5060}" type="pres">
      <dgm:prSet presAssocID="{5BDEABBB-3EA1-43C2-8184-A4D880962A3E}" presName="sp" presStyleCnt="0"/>
      <dgm:spPr/>
    </dgm:pt>
    <dgm:pt modelId="{F5FE23F4-5CC8-4DD2-90DE-E34A1FE17C3B}" type="pres">
      <dgm:prSet presAssocID="{52EDF493-D6D5-4CD1-80F3-7B688B4BD5D0}" presName="composite" presStyleCnt="0"/>
      <dgm:spPr/>
    </dgm:pt>
    <dgm:pt modelId="{8434814A-FBBB-4DB4-954E-C13B87ACBDDF}" type="pres">
      <dgm:prSet presAssocID="{52EDF493-D6D5-4CD1-80F3-7B688B4BD5D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7F55BB-B1FA-4066-B2BC-95E8B4785846}" type="pres">
      <dgm:prSet presAssocID="{52EDF493-D6D5-4CD1-80F3-7B688B4BD5D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0883823-AC06-4726-A6CB-DAEFBAC0448E}" srcId="{B2F354EF-1E05-4F0D-95E2-31C8EB5BF359}" destId="{E1D07F27-86EF-4295-96C7-6BB434EC10D0}" srcOrd="0" destOrd="0" parTransId="{B8186AA0-22E0-4807-8B81-9DE26D113169}" sibTransId="{2178B220-2AEB-4F13-9CF6-A73BA127BFCC}"/>
    <dgm:cxn modelId="{76628616-4E42-4553-8D3C-5EFF1EC64F30}" type="presOf" srcId="{8D097953-7B82-4A53-A619-567440F19AC6}" destId="{DE5C9EDD-DEAE-40D3-86CA-68D7089F675A}" srcOrd="0" destOrd="0" presId="urn:microsoft.com/office/officeart/2005/8/layout/chevron2"/>
    <dgm:cxn modelId="{B42170C6-79F2-45B4-8AA2-BE7D72C5F1C4}" type="presOf" srcId="{148D66C6-89B4-4412-BDFE-B4A24950A454}" destId="{9C2AACEC-1D3A-4298-9CE9-3192D88630D6}" srcOrd="0" destOrd="0" presId="urn:microsoft.com/office/officeart/2005/8/layout/chevron2"/>
    <dgm:cxn modelId="{862CF5AD-D218-45FC-96FA-BD4063C5DC59}" srcId="{621809E2-521C-458C-BBA8-63881F4682F0}" destId="{27386BD5-7219-4502-8945-66CDAFCC0A0C}" srcOrd="1" destOrd="0" parTransId="{B0173D54-057D-423C-B9A5-CA4D17C850E4}" sibTransId="{EC18C9F9-7845-43D2-A1EC-5EBD48B99F44}"/>
    <dgm:cxn modelId="{42B269E7-7938-4870-AE52-7B3F95427E0B}" srcId="{78033A73-DB7B-4AC7-B939-60750EC1B448}" destId="{3E6C960B-5E2E-4CFF-A106-4E0CE90298DC}" srcOrd="0" destOrd="0" parTransId="{3F74CB7A-E565-471A-A3C8-55970B575ECC}" sibTransId="{AB6478FA-BBB1-4020-B583-E752F278DCF2}"/>
    <dgm:cxn modelId="{7BDAF09F-89CF-4EA3-93C8-AB61CB1D5A84}" type="presOf" srcId="{B2F354EF-1E05-4F0D-95E2-31C8EB5BF359}" destId="{4A272822-B39D-468F-AAB2-A77589BEDF86}" srcOrd="0" destOrd="0" presId="urn:microsoft.com/office/officeart/2005/8/layout/chevron2"/>
    <dgm:cxn modelId="{03E83EB3-E01B-4083-A127-020830728CB0}" srcId="{621809E2-521C-458C-BBA8-63881F4682F0}" destId="{78033A73-DB7B-4AC7-B939-60750EC1B448}" srcOrd="4" destOrd="0" parTransId="{BCA27ED7-DC92-41CE-BD15-F673897BA1EB}" sibTransId="{105C82F1-42CD-43E4-A0A9-A82502D2879C}"/>
    <dgm:cxn modelId="{DA64CDCB-DC41-4A1D-98F7-A5FFAC1EC00C}" srcId="{3680CFE8-38B0-4A19-8DA1-4236E7FD87F0}" destId="{148D66C6-89B4-4412-BDFE-B4A24950A454}" srcOrd="0" destOrd="0" parTransId="{6ECA87B8-AF3B-4218-8431-EFEBA781387A}" sibTransId="{3E3C6867-8B86-4EC0-9E07-B012570E07D5}"/>
    <dgm:cxn modelId="{21E9686E-DAF5-408E-8612-919BB135ADBB}" type="presOf" srcId="{52EDF493-D6D5-4CD1-80F3-7B688B4BD5D0}" destId="{8434814A-FBBB-4DB4-954E-C13B87ACBDDF}" srcOrd="0" destOrd="0" presId="urn:microsoft.com/office/officeart/2005/8/layout/chevron2"/>
    <dgm:cxn modelId="{D320E4B7-85A1-4CAF-8467-349746D51316}" srcId="{CAD23C65-7A1F-49D0-A19B-66A4A02A2F06}" destId="{ED2EAFCC-ECD6-498C-AED5-ACF3C3145E1C}" srcOrd="0" destOrd="0" parTransId="{D93273E5-87FF-44C7-A17A-A4613E24E2C7}" sibTransId="{762147FD-A56C-476F-9770-F5CC4B443B19}"/>
    <dgm:cxn modelId="{875F6351-04A6-4506-BECD-2406A80279F8}" type="presOf" srcId="{BA6D01D4-2ED1-454C-BCF9-CF23FB2C9E07}" destId="{D67F55BB-B1FA-4066-B2BC-95E8B4785846}" srcOrd="0" destOrd="0" presId="urn:microsoft.com/office/officeart/2005/8/layout/chevron2"/>
    <dgm:cxn modelId="{CF095142-6C89-4B4B-85A4-6FE474205440}" srcId="{621809E2-521C-458C-BBA8-63881F4682F0}" destId="{3680CFE8-38B0-4A19-8DA1-4236E7FD87F0}" srcOrd="0" destOrd="0" parTransId="{5FA37647-E242-4AE1-9B13-2F70333EF371}" sibTransId="{1AA54971-3090-48A4-A1C3-D549C7221201}"/>
    <dgm:cxn modelId="{E18F4E1C-E06C-4CF8-87AF-BA32FD8A979B}" type="presOf" srcId="{BBB7365E-2025-4364-BF43-F3EAE079EA0B}" destId="{C7C34552-2EC6-462C-81D5-3206A32E2DFF}" srcOrd="0" destOrd="0" presId="urn:microsoft.com/office/officeart/2005/8/layout/chevron2"/>
    <dgm:cxn modelId="{7DA3BCBA-0267-40C3-BE47-19910FFFCB06}" srcId="{621809E2-521C-458C-BBA8-63881F4682F0}" destId="{8D097953-7B82-4A53-A619-567440F19AC6}" srcOrd="2" destOrd="0" parTransId="{D2D0B3BE-02BF-4CBE-9479-3873A0F0FDCC}" sibTransId="{19C24719-E227-4226-A9D8-C24F3352C577}"/>
    <dgm:cxn modelId="{D3FB3A68-C684-4C07-81AC-268BBD863481}" type="presOf" srcId="{3E6C960B-5E2E-4CFF-A106-4E0CE90298DC}" destId="{634FAE5F-4457-4EAC-A8E2-D08F599E7E7C}" srcOrd="0" destOrd="0" presId="urn:microsoft.com/office/officeart/2005/8/layout/chevron2"/>
    <dgm:cxn modelId="{86C9F321-130A-414B-B49A-E7D745906601}" type="presOf" srcId="{78033A73-DB7B-4AC7-B939-60750EC1B448}" destId="{08650F07-93B8-496B-AA40-D7F2CCA88A86}" srcOrd="0" destOrd="0" presId="urn:microsoft.com/office/officeart/2005/8/layout/chevron2"/>
    <dgm:cxn modelId="{FFD66D10-B3C9-4E99-AFE9-E069B424E8E0}" type="presOf" srcId="{27386BD5-7219-4502-8945-66CDAFCC0A0C}" destId="{4E0FE616-6D48-4899-BFF6-6E69401DE8D8}" srcOrd="0" destOrd="0" presId="urn:microsoft.com/office/officeart/2005/8/layout/chevron2"/>
    <dgm:cxn modelId="{BEAF5FF9-A82B-4C49-9DCE-3B2D676F949D}" srcId="{27386BD5-7219-4502-8945-66CDAFCC0A0C}" destId="{555AC72A-A73F-43EB-BC47-83661150A5F3}" srcOrd="0" destOrd="0" parTransId="{17115B40-C887-4AE0-9765-E59651AFA3CB}" sibTransId="{077CA13E-F5E8-4358-82B5-248F7AB94976}"/>
    <dgm:cxn modelId="{C38FECAB-AE7F-4BDB-9F49-FAB43AC241FB}" srcId="{52EDF493-D6D5-4CD1-80F3-7B688B4BD5D0}" destId="{BA6D01D4-2ED1-454C-BCF9-CF23FB2C9E07}" srcOrd="0" destOrd="0" parTransId="{C5F5B8D4-4B19-4D02-BD5B-77F160019146}" sibTransId="{7D09D562-19DB-4566-88FE-DE8F9A90A131}"/>
    <dgm:cxn modelId="{C23D2058-08A8-4CE6-89C2-4A25863B1128}" srcId="{8D097953-7B82-4A53-A619-567440F19AC6}" destId="{BBB7365E-2025-4364-BF43-F3EAE079EA0B}" srcOrd="0" destOrd="0" parTransId="{D78C9634-FD7F-491C-BF30-AC9D6465A515}" sibTransId="{45F7266E-028A-4931-B6FD-02E6AE622EDE}"/>
    <dgm:cxn modelId="{E7C30B93-F000-4653-8ADF-9ED89940F00C}" srcId="{621809E2-521C-458C-BBA8-63881F4682F0}" destId="{52EDF493-D6D5-4CD1-80F3-7B688B4BD5D0}" srcOrd="6" destOrd="0" parTransId="{107D21DA-E3C8-407C-ACC7-7E6AE1DC4685}" sibTransId="{77B36300-7253-4C54-B1C3-2402105501E5}"/>
    <dgm:cxn modelId="{1F190C03-DBE1-4622-958C-B80432F782AF}" type="presOf" srcId="{DF8E304B-C869-4229-A4E1-730C56D9A2CD}" destId="{0B776091-A19E-493D-B952-25A41A0FD617}" srcOrd="0" destOrd="1" presId="urn:microsoft.com/office/officeart/2005/8/layout/chevron2"/>
    <dgm:cxn modelId="{A2656F86-457D-41A2-A06B-94599783F252}" type="presOf" srcId="{ED2EAFCC-ECD6-498C-AED5-ACF3C3145E1C}" destId="{BFA22F37-2BC6-45E9-A6D6-AD0E9E7B1685}" srcOrd="0" destOrd="0" presId="urn:microsoft.com/office/officeart/2005/8/layout/chevron2"/>
    <dgm:cxn modelId="{1D316081-9D55-47A0-9D6D-1B195E7CB57D}" type="presOf" srcId="{555AC72A-A73F-43EB-BC47-83661150A5F3}" destId="{0B776091-A19E-493D-B952-25A41A0FD617}" srcOrd="0" destOrd="0" presId="urn:microsoft.com/office/officeart/2005/8/layout/chevron2"/>
    <dgm:cxn modelId="{6DB2B643-9693-48B5-97B6-B74173B13429}" type="presOf" srcId="{621809E2-521C-458C-BBA8-63881F4682F0}" destId="{FF90C5B2-FEDC-4CF3-A457-94CC67526279}" srcOrd="0" destOrd="0" presId="urn:microsoft.com/office/officeart/2005/8/layout/chevron2"/>
    <dgm:cxn modelId="{049AA04D-DE97-4667-BC1F-DE57D16BD7CF}" type="presOf" srcId="{CAD23C65-7A1F-49D0-A19B-66A4A02A2F06}" destId="{E625C585-21FD-4C36-91AA-BB92973347C8}" srcOrd="0" destOrd="0" presId="urn:microsoft.com/office/officeart/2005/8/layout/chevron2"/>
    <dgm:cxn modelId="{33060893-89F6-4922-A279-8C3F0304CBD6}" type="presOf" srcId="{E1D07F27-86EF-4295-96C7-6BB434EC10D0}" destId="{8D253802-72E0-4082-9F5E-945EAD37C6F5}" srcOrd="0" destOrd="0" presId="urn:microsoft.com/office/officeart/2005/8/layout/chevron2"/>
    <dgm:cxn modelId="{FEEB6016-653A-4EEB-9653-4C0171A0D331}" srcId="{621809E2-521C-458C-BBA8-63881F4682F0}" destId="{B2F354EF-1E05-4F0D-95E2-31C8EB5BF359}" srcOrd="5" destOrd="0" parTransId="{BC351E7A-DF54-44FA-8DFA-7E7D3BA6A501}" sibTransId="{5BDEABBB-3EA1-43C2-8184-A4D880962A3E}"/>
    <dgm:cxn modelId="{8690C974-6C16-4974-9B78-5EBBC74D62F9}" srcId="{27386BD5-7219-4502-8945-66CDAFCC0A0C}" destId="{DF8E304B-C869-4229-A4E1-730C56D9A2CD}" srcOrd="1" destOrd="0" parTransId="{1823942D-F86A-4D2F-BDFD-81E6DF9E7B70}" sibTransId="{3352DD3F-6B85-4450-B385-6238050DCD5A}"/>
    <dgm:cxn modelId="{78148D30-FC49-4D5F-B3D6-8E8B2A2EEB18}" type="presOf" srcId="{3680CFE8-38B0-4A19-8DA1-4236E7FD87F0}" destId="{9913DBE5-B099-4C3B-8A5E-0EE7AEA33163}" srcOrd="0" destOrd="0" presId="urn:microsoft.com/office/officeart/2005/8/layout/chevron2"/>
    <dgm:cxn modelId="{0BB969B8-B3B0-4601-83F8-1D5488391B6B}" srcId="{621809E2-521C-458C-BBA8-63881F4682F0}" destId="{CAD23C65-7A1F-49D0-A19B-66A4A02A2F06}" srcOrd="3" destOrd="0" parTransId="{816E9E8F-1FC3-4285-BC12-72FCCAB560E9}" sibTransId="{76AB27DC-CBE7-4D05-BCB0-577CD783ABD3}"/>
    <dgm:cxn modelId="{2F64B95B-542A-4A2A-B3CF-7916950374F9}" type="presParOf" srcId="{FF90C5B2-FEDC-4CF3-A457-94CC67526279}" destId="{749C5817-62C9-4D25-9793-110EB5B7A8A4}" srcOrd="0" destOrd="0" presId="urn:microsoft.com/office/officeart/2005/8/layout/chevron2"/>
    <dgm:cxn modelId="{FC78800E-826F-456D-A95A-5FEDEFC6E20B}" type="presParOf" srcId="{749C5817-62C9-4D25-9793-110EB5B7A8A4}" destId="{9913DBE5-B099-4C3B-8A5E-0EE7AEA33163}" srcOrd="0" destOrd="0" presId="urn:microsoft.com/office/officeart/2005/8/layout/chevron2"/>
    <dgm:cxn modelId="{F51D074F-44F2-436F-8796-9721B829EA29}" type="presParOf" srcId="{749C5817-62C9-4D25-9793-110EB5B7A8A4}" destId="{9C2AACEC-1D3A-4298-9CE9-3192D88630D6}" srcOrd="1" destOrd="0" presId="urn:microsoft.com/office/officeart/2005/8/layout/chevron2"/>
    <dgm:cxn modelId="{C7EB5C54-38A0-4278-9E59-C5F52723BE59}" type="presParOf" srcId="{FF90C5B2-FEDC-4CF3-A457-94CC67526279}" destId="{80806B21-4A87-4F99-A0EE-7B6B384CB991}" srcOrd="1" destOrd="0" presId="urn:microsoft.com/office/officeart/2005/8/layout/chevron2"/>
    <dgm:cxn modelId="{CD6C94B3-1C5F-403B-B19E-13B53FD16768}" type="presParOf" srcId="{FF90C5B2-FEDC-4CF3-A457-94CC67526279}" destId="{EF4324C2-A730-45B5-BB0A-0063D41EC3F5}" srcOrd="2" destOrd="0" presId="urn:microsoft.com/office/officeart/2005/8/layout/chevron2"/>
    <dgm:cxn modelId="{65C9F8E9-FF21-4C7E-B0A8-C0E49919BBB9}" type="presParOf" srcId="{EF4324C2-A730-45B5-BB0A-0063D41EC3F5}" destId="{4E0FE616-6D48-4899-BFF6-6E69401DE8D8}" srcOrd="0" destOrd="0" presId="urn:microsoft.com/office/officeart/2005/8/layout/chevron2"/>
    <dgm:cxn modelId="{D801F225-DE87-468D-AD14-C19523E64662}" type="presParOf" srcId="{EF4324C2-A730-45B5-BB0A-0063D41EC3F5}" destId="{0B776091-A19E-493D-B952-25A41A0FD617}" srcOrd="1" destOrd="0" presId="urn:microsoft.com/office/officeart/2005/8/layout/chevron2"/>
    <dgm:cxn modelId="{133881C8-A620-4D54-9639-E97C28BBEAF2}" type="presParOf" srcId="{FF90C5B2-FEDC-4CF3-A457-94CC67526279}" destId="{357277F1-74CA-46DE-87F3-9CACBC4D4B46}" srcOrd="3" destOrd="0" presId="urn:microsoft.com/office/officeart/2005/8/layout/chevron2"/>
    <dgm:cxn modelId="{D17B5C92-3C14-4E8F-90CC-DB68A4CBC38B}" type="presParOf" srcId="{FF90C5B2-FEDC-4CF3-A457-94CC67526279}" destId="{BB7724EA-F1A7-4C86-9707-87ACF86553E5}" srcOrd="4" destOrd="0" presId="urn:microsoft.com/office/officeart/2005/8/layout/chevron2"/>
    <dgm:cxn modelId="{CEF565E5-3992-4F14-862A-71B95C8EB46C}" type="presParOf" srcId="{BB7724EA-F1A7-4C86-9707-87ACF86553E5}" destId="{DE5C9EDD-DEAE-40D3-86CA-68D7089F675A}" srcOrd="0" destOrd="0" presId="urn:microsoft.com/office/officeart/2005/8/layout/chevron2"/>
    <dgm:cxn modelId="{BE223D07-60DA-412E-AD2C-234D041A19B6}" type="presParOf" srcId="{BB7724EA-F1A7-4C86-9707-87ACF86553E5}" destId="{C7C34552-2EC6-462C-81D5-3206A32E2DFF}" srcOrd="1" destOrd="0" presId="urn:microsoft.com/office/officeart/2005/8/layout/chevron2"/>
    <dgm:cxn modelId="{614A119B-3521-48EF-B7B7-5687806F64AF}" type="presParOf" srcId="{FF90C5B2-FEDC-4CF3-A457-94CC67526279}" destId="{362EDFCB-34CB-4A9E-B9E8-67818F925919}" srcOrd="5" destOrd="0" presId="urn:microsoft.com/office/officeart/2005/8/layout/chevron2"/>
    <dgm:cxn modelId="{0101BD3A-1D57-4E06-843D-1420EEE5A8AD}" type="presParOf" srcId="{FF90C5B2-FEDC-4CF3-A457-94CC67526279}" destId="{8328EA52-A1B7-405B-A1A0-11EBC2B68B84}" srcOrd="6" destOrd="0" presId="urn:microsoft.com/office/officeart/2005/8/layout/chevron2"/>
    <dgm:cxn modelId="{47FCDAE9-C776-4A7E-B765-7654F1FF3B33}" type="presParOf" srcId="{8328EA52-A1B7-405B-A1A0-11EBC2B68B84}" destId="{E625C585-21FD-4C36-91AA-BB92973347C8}" srcOrd="0" destOrd="0" presId="urn:microsoft.com/office/officeart/2005/8/layout/chevron2"/>
    <dgm:cxn modelId="{0C33F286-3F64-4E40-9A84-C4CF8670498C}" type="presParOf" srcId="{8328EA52-A1B7-405B-A1A0-11EBC2B68B84}" destId="{BFA22F37-2BC6-45E9-A6D6-AD0E9E7B1685}" srcOrd="1" destOrd="0" presId="urn:microsoft.com/office/officeart/2005/8/layout/chevron2"/>
    <dgm:cxn modelId="{5AD2F287-2F14-41A2-BAD6-1AFCA57FA849}" type="presParOf" srcId="{FF90C5B2-FEDC-4CF3-A457-94CC67526279}" destId="{9A73BD7C-A696-4954-BEF8-AC287E62112B}" srcOrd="7" destOrd="0" presId="urn:microsoft.com/office/officeart/2005/8/layout/chevron2"/>
    <dgm:cxn modelId="{CB785DF6-45C1-4BF2-8860-B4967996A6ED}" type="presParOf" srcId="{FF90C5B2-FEDC-4CF3-A457-94CC67526279}" destId="{F705B0F9-48D1-409C-BC2A-B759752AAC4E}" srcOrd="8" destOrd="0" presId="urn:microsoft.com/office/officeart/2005/8/layout/chevron2"/>
    <dgm:cxn modelId="{A6F42008-F07F-43E5-B219-1B2204871039}" type="presParOf" srcId="{F705B0F9-48D1-409C-BC2A-B759752AAC4E}" destId="{08650F07-93B8-496B-AA40-D7F2CCA88A86}" srcOrd="0" destOrd="0" presId="urn:microsoft.com/office/officeart/2005/8/layout/chevron2"/>
    <dgm:cxn modelId="{D659BDDA-57FC-4923-BE64-696D940AE0ED}" type="presParOf" srcId="{F705B0F9-48D1-409C-BC2A-B759752AAC4E}" destId="{634FAE5F-4457-4EAC-A8E2-D08F599E7E7C}" srcOrd="1" destOrd="0" presId="urn:microsoft.com/office/officeart/2005/8/layout/chevron2"/>
    <dgm:cxn modelId="{12BC4155-BDA0-42F2-97F7-4716A43B2B4A}" type="presParOf" srcId="{FF90C5B2-FEDC-4CF3-A457-94CC67526279}" destId="{3E72C613-27A0-44D0-BBBA-0797AD8B51B7}" srcOrd="9" destOrd="0" presId="urn:microsoft.com/office/officeart/2005/8/layout/chevron2"/>
    <dgm:cxn modelId="{E286CE8A-F5A5-4EBC-A6B1-279194F0C96E}" type="presParOf" srcId="{FF90C5B2-FEDC-4CF3-A457-94CC67526279}" destId="{2EBCDBA4-CFBC-4578-BFDB-1B78E8C0670D}" srcOrd="10" destOrd="0" presId="urn:microsoft.com/office/officeart/2005/8/layout/chevron2"/>
    <dgm:cxn modelId="{91B0C44C-4107-47BB-9453-D0607BC64DED}" type="presParOf" srcId="{2EBCDBA4-CFBC-4578-BFDB-1B78E8C0670D}" destId="{4A272822-B39D-468F-AAB2-A77589BEDF86}" srcOrd="0" destOrd="0" presId="urn:microsoft.com/office/officeart/2005/8/layout/chevron2"/>
    <dgm:cxn modelId="{73A9E1CC-77AF-4B48-A43E-D2F74CF511F2}" type="presParOf" srcId="{2EBCDBA4-CFBC-4578-BFDB-1B78E8C0670D}" destId="{8D253802-72E0-4082-9F5E-945EAD37C6F5}" srcOrd="1" destOrd="0" presId="urn:microsoft.com/office/officeart/2005/8/layout/chevron2"/>
    <dgm:cxn modelId="{9D9C6DE2-2856-4A76-9746-FA703BD76D3B}" type="presParOf" srcId="{FF90C5B2-FEDC-4CF3-A457-94CC67526279}" destId="{D2A1A2CB-E0C7-4E15-B940-39E0659A5060}" srcOrd="11" destOrd="0" presId="urn:microsoft.com/office/officeart/2005/8/layout/chevron2"/>
    <dgm:cxn modelId="{201D506B-BE90-41B0-B5C4-2E62BA1BF9A2}" type="presParOf" srcId="{FF90C5B2-FEDC-4CF3-A457-94CC67526279}" destId="{F5FE23F4-5CC8-4DD2-90DE-E34A1FE17C3B}" srcOrd="12" destOrd="0" presId="urn:microsoft.com/office/officeart/2005/8/layout/chevron2"/>
    <dgm:cxn modelId="{F00BF996-3D7A-4EF3-8E52-55279A462813}" type="presParOf" srcId="{F5FE23F4-5CC8-4DD2-90DE-E34A1FE17C3B}" destId="{8434814A-FBBB-4DB4-954E-C13B87ACBDDF}" srcOrd="0" destOrd="0" presId="urn:microsoft.com/office/officeart/2005/8/layout/chevron2"/>
    <dgm:cxn modelId="{2EA26A00-6235-4E6F-8A90-65F39C38C195}" type="presParOf" srcId="{F5FE23F4-5CC8-4DD2-90DE-E34A1FE17C3B}" destId="{D67F55BB-B1FA-4066-B2BC-95E8B47858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1809E2-521C-458C-BBA8-63881F4682F0}" type="doc">
      <dgm:prSet loTypeId="urn:microsoft.com/office/officeart/2005/8/layout/chevr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3680CFE8-38B0-4A19-8DA1-4236E7FD87F0}">
      <dgm:prSet phldrT="[Text]" phldr="1"/>
      <dgm:spPr/>
      <dgm:t>
        <a:bodyPr/>
        <a:lstStyle/>
        <a:p>
          <a:endParaRPr lang="en-GB" dirty="0"/>
        </a:p>
      </dgm:t>
    </dgm:pt>
    <dgm:pt modelId="{5FA37647-E242-4AE1-9B13-2F70333EF371}" type="parTrans" cxnId="{CF095142-6C89-4B4B-85A4-6FE474205440}">
      <dgm:prSet/>
      <dgm:spPr/>
      <dgm:t>
        <a:bodyPr/>
        <a:lstStyle/>
        <a:p>
          <a:endParaRPr lang="en-GB"/>
        </a:p>
      </dgm:t>
    </dgm:pt>
    <dgm:pt modelId="{1AA54971-3090-48A4-A1C3-D549C7221201}" type="sibTrans" cxnId="{CF095142-6C89-4B4B-85A4-6FE474205440}">
      <dgm:prSet/>
      <dgm:spPr/>
      <dgm:t>
        <a:bodyPr/>
        <a:lstStyle/>
        <a:p>
          <a:endParaRPr lang="en-GB"/>
        </a:p>
      </dgm:t>
    </dgm:pt>
    <dgm:pt modelId="{148D66C6-89B4-4412-BDFE-B4A24950A454}">
      <dgm:prSet phldrT="[Text]" custT="1"/>
      <dgm:spPr/>
      <dgm:t>
        <a:bodyPr/>
        <a:lstStyle/>
        <a:p>
          <a:r>
            <a:rPr lang="en-GB" sz="1600" dirty="0" smtClean="0"/>
            <a:t>Design 3D system</a:t>
          </a:r>
          <a:endParaRPr lang="en-GB" sz="1600" dirty="0"/>
        </a:p>
      </dgm:t>
    </dgm:pt>
    <dgm:pt modelId="{6ECA87B8-AF3B-4218-8431-EFEBA781387A}" type="parTrans" cxnId="{DA64CDCB-DC41-4A1D-98F7-A5FFAC1EC00C}">
      <dgm:prSet/>
      <dgm:spPr/>
      <dgm:t>
        <a:bodyPr/>
        <a:lstStyle/>
        <a:p>
          <a:endParaRPr lang="en-GB"/>
        </a:p>
      </dgm:t>
    </dgm:pt>
    <dgm:pt modelId="{3E3C6867-8B86-4EC0-9E07-B012570E07D5}" type="sibTrans" cxnId="{DA64CDCB-DC41-4A1D-98F7-A5FFAC1EC00C}">
      <dgm:prSet/>
      <dgm:spPr/>
      <dgm:t>
        <a:bodyPr/>
        <a:lstStyle/>
        <a:p>
          <a:endParaRPr lang="en-GB"/>
        </a:p>
      </dgm:t>
    </dgm:pt>
    <dgm:pt modelId="{27386BD5-7219-4502-8945-66CDAFCC0A0C}">
      <dgm:prSet phldrT="[Text]" phldr="1"/>
      <dgm:spPr/>
      <dgm:t>
        <a:bodyPr/>
        <a:lstStyle/>
        <a:p>
          <a:endParaRPr lang="en-GB" dirty="0"/>
        </a:p>
      </dgm:t>
    </dgm:pt>
    <dgm:pt modelId="{B0173D54-057D-423C-B9A5-CA4D17C850E4}" type="parTrans" cxnId="{862CF5AD-D218-45FC-96FA-BD4063C5DC59}">
      <dgm:prSet/>
      <dgm:spPr/>
      <dgm:t>
        <a:bodyPr/>
        <a:lstStyle/>
        <a:p>
          <a:endParaRPr lang="en-GB"/>
        </a:p>
      </dgm:t>
    </dgm:pt>
    <dgm:pt modelId="{EC18C9F9-7845-43D2-A1EC-5EBD48B99F44}" type="sibTrans" cxnId="{862CF5AD-D218-45FC-96FA-BD4063C5DC59}">
      <dgm:prSet/>
      <dgm:spPr/>
      <dgm:t>
        <a:bodyPr/>
        <a:lstStyle/>
        <a:p>
          <a:endParaRPr lang="en-GB"/>
        </a:p>
      </dgm:t>
    </dgm:pt>
    <dgm:pt modelId="{555AC72A-A73F-43EB-BC47-83661150A5F3}">
      <dgm:prSet phldrT="[Text]" custT="1"/>
      <dgm:spPr/>
      <dgm:t>
        <a:bodyPr/>
        <a:lstStyle/>
        <a:p>
          <a:r>
            <a:rPr lang="en-GB" sz="1600" dirty="0" smtClean="0"/>
            <a:t>Define work objects / targets</a:t>
          </a:r>
          <a:endParaRPr lang="en-GB" sz="1600" dirty="0"/>
        </a:p>
      </dgm:t>
    </dgm:pt>
    <dgm:pt modelId="{17115B40-C887-4AE0-9765-E59651AFA3CB}" type="parTrans" cxnId="{BEAF5FF9-A82B-4C49-9DCE-3B2D676F949D}">
      <dgm:prSet/>
      <dgm:spPr/>
      <dgm:t>
        <a:bodyPr/>
        <a:lstStyle/>
        <a:p>
          <a:endParaRPr lang="en-GB"/>
        </a:p>
      </dgm:t>
    </dgm:pt>
    <dgm:pt modelId="{077CA13E-F5E8-4358-82B5-248F7AB94976}" type="sibTrans" cxnId="{BEAF5FF9-A82B-4C49-9DCE-3B2D676F949D}">
      <dgm:prSet/>
      <dgm:spPr/>
      <dgm:t>
        <a:bodyPr/>
        <a:lstStyle/>
        <a:p>
          <a:endParaRPr lang="en-GB"/>
        </a:p>
      </dgm:t>
    </dgm:pt>
    <dgm:pt modelId="{BBB7365E-2025-4364-BF43-F3EAE079EA0B}">
      <dgm:prSet phldrT="[Text]" custT="1"/>
      <dgm:spPr/>
      <dgm:t>
        <a:bodyPr/>
        <a:lstStyle/>
        <a:p>
          <a:r>
            <a:rPr lang="en-GB" sz="1600" dirty="0" smtClean="0"/>
            <a:t>Create path</a:t>
          </a:r>
          <a:endParaRPr lang="en-GB" sz="1600" dirty="0"/>
        </a:p>
      </dgm:t>
    </dgm:pt>
    <dgm:pt modelId="{D78C9634-FD7F-491C-BF30-AC9D6465A515}" type="parTrans" cxnId="{C23D2058-08A8-4CE6-89C2-4A25863B1128}">
      <dgm:prSet/>
      <dgm:spPr/>
      <dgm:t>
        <a:bodyPr/>
        <a:lstStyle/>
        <a:p>
          <a:endParaRPr lang="en-GB"/>
        </a:p>
      </dgm:t>
    </dgm:pt>
    <dgm:pt modelId="{45F7266E-028A-4931-B6FD-02E6AE622EDE}" type="sibTrans" cxnId="{C23D2058-08A8-4CE6-89C2-4A25863B1128}">
      <dgm:prSet/>
      <dgm:spPr/>
      <dgm:t>
        <a:bodyPr/>
        <a:lstStyle/>
        <a:p>
          <a:endParaRPr lang="en-GB"/>
        </a:p>
      </dgm:t>
    </dgm:pt>
    <dgm:pt modelId="{ED2EAFCC-ECD6-498C-AED5-ACF3C3145E1C}">
      <dgm:prSet phldrT="[Text]" custT="1"/>
      <dgm:spPr/>
      <dgm:t>
        <a:bodyPr/>
        <a:lstStyle/>
        <a:p>
          <a:r>
            <a:rPr lang="en-GB" sz="1600" b="1" dirty="0" smtClean="0"/>
            <a:t>Synchronize controller</a:t>
          </a:r>
          <a:endParaRPr lang="en-GB" sz="1600" b="1" dirty="0"/>
        </a:p>
      </dgm:t>
    </dgm:pt>
    <dgm:pt modelId="{D93273E5-87FF-44C7-A17A-A4613E24E2C7}" type="parTrans" cxnId="{D320E4B7-85A1-4CAF-8467-349746D51316}">
      <dgm:prSet/>
      <dgm:spPr/>
      <dgm:t>
        <a:bodyPr/>
        <a:lstStyle/>
        <a:p>
          <a:endParaRPr lang="en-GB"/>
        </a:p>
      </dgm:t>
    </dgm:pt>
    <dgm:pt modelId="{762147FD-A56C-476F-9770-F5CC4B443B19}" type="sibTrans" cxnId="{D320E4B7-85A1-4CAF-8467-349746D51316}">
      <dgm:prSet/>
      <dgm:spPr/>
      <dgm:t>
        <a:bodyPr/>
        <a:lstStyle/>
        <a:p>
          <a:endParaRPr lang="en-GB"/>
        </a:p>
      </dgm:t>
    </dgm:pt>
    <dgm:pt modelId="{DF8E304B-C869-4229-A4E1-730C56D9A2CD}">
      <dgm:prSet phldrT="[Text]" custT="1"/>
      <dgm:spPr/>
      <dgm:t>
        <a:bodyPr/>
        <a:lstStyle/>
        <a:p>
          <a:r>
            <a:rPr lang="en-GB" sz="1600" dirty="0" smtClean="0"/>
            <a:t>Set/fix orientations</a:t>
          </a:r>
          <a:endParaRPr lang="en-GB" sz="1600" dirty="0"/>
        </a:p>
      </dgm:t>
    </dgm:pt>
    <dgm:pt modelId="{1823942D-F86A-4D2F-BDFD-81E6DF9E7B70}" type="parTrans" cxnId="{8690C974-6C16-4974-9B78-5EBBC74D62F9}">
      <dgm:prSet/>
      <dgm:spPr/>
      <dgm:t>
        <a:bodyPr/>
        <a:lstStyle/>
        <a:p>
          <a:endParaRPr lang="en-GB"/>
        </a:p>
      </dgm:t>
    </dgm:pt>
    <dgm:pt modelId="{3352DD3F-6B85-4450-B385-6238050DCD5A}" type="sibTrans" cxnId="{8690C974-6C16-4974-9B78-5EBBC74D62F9}">
      <dgm:prSet/>
      <dgm:spPr/>
      <dgm:t>
        <a:bodyPr/>
        <a:lstStyle/>
        <a:p>
          <a:endParaRPr lang="en-GB"/>
        </a:p>
      </dgm:t>
    </dgm:pt>
    <dgm:pt modelId="{CAD23C65-7A1F-49D0-A19B-66A4A02A2F06}">
      <dgm:prSet phldrT="[Text]"/>
      <dgm:spPr/>
      <dgm:t>
        <a:bodyPr/>
        <a:lstStyle/>
        <a:p>
          <a:endParaRPr lang="en-GB" dirty="0"/>
        </a:p>
      </dgm:t>
    </dgm:pt>
    <dgm:pt modelId="{816E9E8F-1FC3-4285-BC12-72FCCAB560E9}" type="parTrans" cxnId="{0BB969B8-B3B0-4601-83F8-1D5488391B6B}">
      <dgm:prSet/>
      <dgm:spPr/>
      <dgm:t>
        <a:bodyPr/>
        <a:lstStyle/>
        <a:p>
          <a:endParaRPr lang="en-GB"/>
        </a:p>
      </dgm:t>
    </dgm:pt>
    <dgm:pt modelId="{76AB27DC-CBE7-4D05-BCB0-577CD783ABD3}" type="sibTrans" cxnId="{0BB969B8-B3B0-4601-83F8-1D5488391B6B}">
      <dgm:prSet/>
      <dgm:spPr/>
      <dgm:t>
        <a:bodyPr/>
        <a:lstStyle/>
        <a:p>
          <a:endParaRPr lang="en-GB"/>
        </a:p>
      </dgm:t>
    </dgm:pt>
    <dgm:pt modelId="{8D097953-7B82-4A53-A619-567440F19AC6}">
      <dgm:prSet phldrT="[Text]"/>
      <dgm:spPr/>
      <dgm:t>
        <a:bodyPr/>
        <a:lstStyle/>
        <a:p>
          <a:endParaRPr lang="en-GB" dirty="0"/>
        </a:p>
      </dgm:t>
    </dgm:pt>
    <dgm:pt modelId="{D2D0B3BE-02BF-4CBE-9479-3873A0F0FDCC}" type="parTrans" cxnId="{7DA3BCBA-0267-40C3-BE47-19910FFFCB06}">
      <dgm:prSet/>
      <dgm:spPr/>
      <dgm:t>
        <a:bodyPr/>
        <a:lstStyle/>
        <a:p>
          <a:endParaRPr lang="en-GB"/>
        </a:p>
      </dgm:t>
    </dgm:pt>
    <dgm:pt modelId="{19C24719-E227-4226-A9D8-C24F3352C577}" type="sibTrans" cxnId="{7DA3BCBA-0267-40C3-BE47-19910FFFCB06}">
      <dgm:prSet/>
      <dgm:spPr/>
      <dgm:t>
        <a:bodyPr/>
        <a:lstStyle/>
        <a:p>
          <a:endParaRPr lang="en-GB"/>
        </a:p>
      </dgm:t>
    </dgm:pt>
    <dgm:pt modelId="{3E6C960B-5E2E-4CFF-A106-4E0CE90298DC}">
      <dgm:prSet phldrT="[Text]" custT="1"/>
      <dgm:spPr/>
      <dgm:t>
        <a:bodyPr/>
        <a:lstStyle/>
        <a:p>
          <a:r>
            <a:rPr lang="en-GB" sz="1600" dirty="0" smtClean="0"/>
            <a:t>Modify/</a:t>
          </a:r>
          <a:r>
            <a:rPr lang="en-GB" sz="1600" b="1" dirty="0" smtClean="0"/>
            <a:t>create</a:t>
          </a:r>
          <a:r>
            <a:rPr lang="en-GB" sz="1600" dirty="0" smtClean="0"/>
            <a:t> RAPID code</a:t>
          </a:r>
          <a:endParaRPr lang="en-GB" sz="1600" dirty="0"/>
        </a:p>
      </dgm:t>
    </dgm:pt>
    <dgm:pt modelId="{3F74CB7A-E565-471A-A3C8-55970B575ECC}" type="parTrans" cxnId="{42B269E7-7938-4870-AE52-7B3F95427E0B}">
      <dgm:prSet/>
      <dgm:spPr/>
      <dgm:t>
        <a:bodyPr/>
        <a:lstStyle/>
        <a:p>
          <a:endParaRPr lang="en-GB"/>
        </a:p>
      </dgm:t>
    </dgm:pt>
    <dgm:pt modelId="{AB6478FA-BBB1-4020-B583-E752F278DCF2}" type="sibTrans" cxnId="{42B269E7-7938-4870-AE52-7B3F95427E0B}">
      <dgm:prSet/>
      <dgm:spPr/>
      <dgm:t>
        <a:bodyPr/>
        <a:lstStyle/>
        <a:p>
          <a:endParaRPr lang="en-GB"/>
        </a:p>
      </dgm:t>
    </dgm:pt>
    <dgm:pt modelId="{E1D07F27-86EF-4295-96C7-6BB434EC10D0}">
      <dgm:prSet phldrT="[Text]" custT="1"/>
      <dgm:spPr/>
      <dgm:t>
        <a:bodyPr/>
        <a:lstStyle/>
        <a:p>
          <a:r>
            <a:rPr lang="en-GB" sz="1600" dirty="0" smtClean="0"/>
            <a:t>Test</a:t>
          </a:r>
          <a:endParaRPr lang="en-GB" sz="1100" dirty="0"/>
        </a:p>
      </dgm:t>
    </dgm:pt>
    <dgm:pt modelId="{B8186AA0-22E0-4807-8B81-9DE26D113169}" type="parTrans" cxnId="{C0883823-AC06-4726-A6CB-DAEFBAC0448E}">
      <dgm:prSet/>
      <dgm:spPr/>
      <dgm:t>
        <a:bodyPr/>
        <a:lstStyle/>
        <a:p>
          <a:endParaRPr lang="en-GB"/>
        </a:p>
      </dgm:t>
    </dgm:pt>
    <dgm:pt modelId="{2178B220-2AEB-4F13-9CF6-A73BA127BFCC}" type="sibTrans" cxnId="{C0883823-AC06-4726-A6CB-DAEFBAC0448E}">
      <dgm:prSet/>
      <dgm:spPr/>
      <dgm:t>
        <a:bodyPr/>
        <a:lstStyle/>
        <a:p>
          <a:endParaRPr lang="en-GB"/>
        </a:p>
      </dgm:t>
    </dgm:pt>
    <dgm:pt modelId="{78033A73-DB7B-4AC7-B939-60750EC1B448}">
      <dgm:prSet phldrT="[Text]"/>
      <dgm:spPr/>
      <dgm:t>
        <a:bodyPr/>
        <a:lstStyle/>
        <a:p>
          <a:endParaRPr lang="en-GB" dirty="0"/>
        </a:p>
      </dgm:t>
    </dgm:pt>
    <dgm:pt modelId="{BCA27ED7-DC92-41CE-BD15-F673897BA1EB}" type="parTrans" cxnId="{03E83EB3-E01B-4083-A127-020830728CB0}">
      <dgm:prSet/>
      <dgm:spPr/>
      <dgm:t>
        <a:bodyPr/>
        <a:lstStyle/>
        <a:p>
          <a:endParaRPr lang="en-GB"/>
        </a:p>
      </dgm:t>
    </dgm:pt>
    <dgm:pt modelId="{105C82F1-42CD-43E4-A0A9-A82502D2879C}" type="sibTrans" cxnId="{03E83EB3-E01B-4083-A127-020830728CB0}">
      <dgm:prSet/>
      <dgm:spPr/>
      <dgm:t>
        <a:bodyPr/>
        <a:lstStyle/>
        <a:p>
          <a:endParaRPr lang="en-GB"/>
        </a:p>
      </dgm:t>
    </dgm:pt>
    <dgm:pt modelId="{B2F354EF-1E05-4F0D-95E2-31C8EB5BF359}">
      <dgm:prSet phldrT="[Text]"/>
      <dgm:spPr/>
      <dgm:t>
        <a:bodyPr/>
        <a:lstStyle/>
        <a:p>
          <a:endParaRPr lang="en-GB" dirty="0"/>
        </a:p>
      </dgm:t>
    </dgm:pt>
    <dgm:pt modelId="{BC351E7A-DF54-44FA-8DFA-7E7D3BA6A501}" type="parTrans" cxnId="{FEEB6016-653A-4EEB-9653-4C0171A0D331}">
      <dgm:prSet/>
      <dgm:spPr/>
      <dgm:t>
        <a:bodyPr/>
        <a:lstStyle/>
        <a:p>
          <a:endParaRPr lang="en-GB"/>
        </a:p>
      </dgm:t>
    </dgm:pt>
    <dgm:pt modelId="{5BDEABBB-3EA1-43C2-8184-A4D880962A3E}" type="sibTrans" cxnId="{FEEB6016-653A-4EEB-9653-4C0171A0D331}">
      <dgm:prSet/>
      <dgm:spPr/>
      <dgm:t>
        <a:bodyPr/>
        <a:lstStyle/>
        <a:p>
          <a:endParaRPr lang="en-GB"/>
        </a:p>
      </dgm:t>
    </dgm:pt>
    <dgm:pt modelId="{BA6D01D4-2ED1-454C-BCF9-CF23FB2C9E07}">
      <dgm:prSet phldrT="[Text]" custT="1"/>
      <dgm:spPr/>
      <dgm:t>
        <a:bodyPr/>
        <a:lstStyle/>
        <a:p>
          <a:r>
            <a:rPr lang="en-GB" sz="1600" dirty="0" smtClean="0"/>
            <a:t>Deploy</a:t>
          </a:r>
          <a:endParaRPr lang="en-GB" sz="1100" dirty="0"/>
        </a:p>
      </dgm:t>
    </dgm:pt>
    <dgm:pt modelId="{C5F5B8D4-4B19-4D02-BD5B-77F160019146}" type="parTrans" cxnId="{C38FECAB-AE7F-4BDB-9F49-FAB43AC241FB}">
      <dgm:prSet/>
      <dgm:spPr/>
      <dgm:t>
        <a:bodyPr/>
        <a:lstStyle/>
        <a:p>
          <a:endParaRPr lang="en-GB"/>
        </a:p>
      </dgm:t>
    </dgm:pt>
    <dgm:pt modelId="{7D09D562-19DB-4566-88FE-DE8F9A90A131}" type="sibTrans" cxnId="{C38FECAB-AE7F-4BDB-9F49-FAB43AC241FB}">
      <dgm:prSet/>
      <dgm:spPr/>
      <dgm:t>
        <a:bodyPr/>
        <a:lstStyle/>
        <a:p>
          <a:endParaRPr lang="en-GB"/>
        </a:p>
      </dgm:t>
    </dgm:pt>
    <dgm:pt modelId="{52EDF493-D6D5-4CD1-80F3-7B688B4BD5D0}">
      <dgm:prSet phldrT="[Text]"/>
      <dgm:spPr/>
      <dgm:t>
        <a:bodyPr/>
        <a:lstStyle/>
        <a:p>
          <a:endParaRPr lang="en-GB" dirty="0"/>
        </a:p>
      </dgm:t>
    </dgm:pt>
    <dgm:pt modelId="{107D21DA-E3C8-407C-ACC7-7E6AE1DC4685}" type="parTrans" cxnId="{E7C30B93-F000-4653-8ADF-9ED89940F00C}">
      <dgm:prSet/>
      <dgm:spPr/>
      <dgm:t>
        <a:bodyPr/>
        <a:lstStyle/>
        <a:p>
          <a:endParaRPr lang="en-GB"/>
        </a:p>
      </dgm:t>
    </dgm:pt>
    <dgm:pt modelId="{77B36300-7253-4C54-B1C3-2402105501E5}" type="sibTrans" cxnId="{E7C30B93-F000-4653-8ADF-9ED89940F00C}">
      <dgm:prSet/>
      <dgm:spPr/>
      <dgm:t>
        <a:bodyPr/>
        <a:lstStyle/>
        <a:p>
          <a:endParaRPr lang="en-GB"/>
        </a:p>
      </dgm:t>
    </dgm:pt>
    <dgm:pt modelId="{FF90C5B2-FEDC-4CF3-A457-94CC67526279}" type="pres">
      <dgm:prSet presAssocID="{621809E2-521C-458C-BBA8-63881F4682F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9C5817-62C9-4D25-9793-110EB5B7A8A4}" type="pres">
      <dgm:prSet presAssocID="{3680CFE8-38B0-4A19-8DA1-4236E7FD87F0}" presName="composite" presStyleCnt="0"/>
      <dgm:spPr/>
    </dgm:pt>
    <dgm:pt modelId="{9913DBE5-B099-4C3B-8A5E-0EE7AEA33163}" type="pres">
      <dgm:prSet presAssocID="{3680CFE8-38B0-4A19-8DA1-4236E7FD87F0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2AACEC-1D3A-4298-9CE9-3192D88630D6}" type="pres">
      <dgm:prSet presAssocID="{3680CFE8-38B0-4A19-8DA1-4236E7FD87F0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806B21-4A87-4F99-A0EE-7B6B384CB991}" type="pres">
      <dgm:prSet presAssocID="{1AA54971-3090-48A4-A1C3-D549C7221201}" presName="sp" presStyleCnt="0"/>
      <dgm:spPr/>
    </dgm:pt>
    <dgm:pt modelId="{EF4324C2-A730-45B5-BB0A-0063D41EC3F5}" type="pres">
      <dgm:prSet presAssocID="{27386BD5-7219-4502-8945-66CDAFCC0A0C}" presName="composite" presStyleCnt="0"/>
      <dgm:spPr/>
    </dgm:pt>
    <dgm:pt modelId="{4E0FE616-6D48-4899-BFF6-6E69401DE8D8}" type="pres">
      <dgm:prSet presAssocID="{27386BD5-7219-4502-8945-66CDAFCC0A0C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776091-A19E-493D-B952-25A41A0FD617}" type="pres">
      <dgm:prSet presAssocID="{27386BD5-7219-4502-8945-66CDAFCC0A0C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7277F1-74CA-46DE-87F3-9CACBC4D4B46}" type="pres">
      <dgm:prSet presAssocID="{EC18C9F9-7845-43D2-A1EC-5EBD48B99F44}" presName="sp" presStyleCnt="0"/>
      <dgm:spPr/>
    </dgm:pt>
    <dgm:pt modelId="{BB7724EA-F1A7-4C86-9707-87ACF86553E5}" type="pres">
      <dgm:prSet presAssocID="{8D097953-7B82-4A53-A619-567440F19AC6}" presName="composite" presStyleCnt="0"/>
      <dgm:spPr/>
    </dgm:pt>
    <dgm:pt modelId="{DE5C9EDD-DEAE-40D3-86CA-68D7089F675A}" type="pres">
      <dgm:prSet presAssocID="{8D097953-7B82-4A53-A619-567440F19AC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34552-2EC6-462C-81D5-3206A32E2DFF}" type="pres">
      <dgm:prSet presAssocID="{8D097953-7B82-4A53-A619-567440F19AC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2EDFCB-34CB-4A9E-B9E8-67818F925919}" type="pres">
      <dgm:prSet presAssocID="{19C24719-E227-4226-A9D8-C24F3352C577}" presName="sp" presStyleCnt="0"/>
      <dgm:spPr/>
    </dgm:pt>
    <dgm:pt modelId="{8328EA52-A1B7-405B-A1A0-11EBC2B68B84}" type="pres">
      <dgm:prSet presAssocID="{CAD23C65-7A1F-49D0-A19B-66A4A02A2F06}" presName="composite" presStyleCnt="0"/>
      <dgm:spPr/>
    </dgm:pt>
    <dgm:pt modelId="{E625C585-21FD-4C36-91AA-BB92973347C8}" type="pres">
      <dgm:prSet presAssocID="{CAD23C65-7A1F-49D0-A19B-66A4A02A2F06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A22F37-2BC6-45E9-A6D6-AD0E9E7B1685}" type="pres">
      <dgm:prSet presAssocID="{CAD23C65-7A1F-49D0-A19B-66A4A02A2F06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73BD7C-A696-4954-BEF8-AC287E62112B}" type="pres">
      <dgm:prSet presAssocID="{76AB27DC-CBE7-4D05-BCB0-577CD783ABD3}" presName="sp" presStyleCnt="0"/>
      <dgm:spPr/>
    </dgm:pt>
    <dgm:pt modelId="{F705B0F9-48D1-409C-BC2A-B759752AAC4E}" type="pres">
      <dgm:prSet presAssocID="{78033A73-DB7B-4AC7-B939-60750EC1B448}" presName="composite" presStyleCnt="0"/>
      <dgm:spPr/>
    </dgm:pt>
    <dgm:pt modelId="{08650F07-93B8-496B-AA40-D7F2CCA88A86}" type="pres">
      <dgm:prSet presAssocID="{78033A73-DB7B-4AC7-B939-60750EC1B448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4FAE5F-4457-4EAC-A8E2-D08F599E7E7C}" type="pres">
      <dgm:prSet presAssocID="{78033A73-DB7B-4AC7-B939-60750EC1B448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72C613-27A0-44D0-BBBA-0797AD8B51B7}" type="pres">
      <dgm:prSet presAssocID="{105C82F1-42CD-43E4-A0A9-A82502D2879C}" presName="sp" presStyleCnt="0"/>
      <dgm:spPr/>
    </dgm:pt>
    <dgm:pt modelId="{2EBCDBA4-CFBC-4578-BFDB-1B78E8C0670D}" type="pres">
      <dgm:prSet presAssocID="{B2F354EF-1E05-4F0D-95E2-31C8EB5BF359}" presName="composite" presStyleCnt="0"/>
      <dgm:spPr/>
    </dgm:pt>
    <dgm:pt modelId="{4A272822-B39D-468F-AAB2-A77589BEDF86}" type="pres">
      <dgm:prSet presAssocID="{B2F354EF-1E05-4F0D-95E2-31C8EB5BF359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253802-72E0-4082-9F5E-945EAD37C6F5}" type="pres">
      <dgm:prSet presAssocID="{B2F354EF-1E05-4F0D-95E2-31C8EB5BF359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A1A2CB-E0C7-4E15-B940-39E0659A5060}" type="pres">
      <dgm:prSet presAssocID="{5BDEABBB-3EA1-43C2-8184-A4D880962A3E}" presName="sp" presStyleCnt="0"/>
      <dgm:spPr/>
    </dgm:pt>
    <dgm:pt modelId="{F5FE23F4-5CC8-4DD2-90DE-E34A1FE17C3B}" type="pres">
      <dgm:prSet presAssocID="{52EDF493-D6D5-4CD1-80F3-7B688B4BD5D0}" presName="composite" presStyleCnt="0"/>
      <dgm:spPr/>
    </dgm:pt>
    <dgm:pt modelId="{8434814A-FBBB-4DB4-954E-C13B87ACBDDF}" type="pres">
      <dgm:prSet presAssocID="{52EDF493-D6D5-4CD1-80F3-7B688B4BD5D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7F55BB-B1FA-4066-B2BC-95E8B4785846}" type="pres">
      <dgm:prSet presAssocID="{52EDF493-D6D5-4CD1-80F3-7B688B4BD5D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0883823-AC06-4726-A6CB-DAEFBAC0448E}" srcId="{B2F354EF-1E05-4F0D-95E2-31C8EB5BF359}" destId="{E1D07F27-86EF-4295-96C7-6BB434EC10D0}" srcOrd="0" destOrd="0" parTransId="{B8186AA0-22E0-4807-8B81-9DE26D113169}" sibTransId="{2178B220-2AEB-4F13-9CF6-A73BA127BFCC}"/>
    <dgm:cxn modelId="{76628616-4E42-4553-8D3C-5EFF1EC64F30}" type="presOf" srcId="{8D097953-7B82-4A53-A619-567440F19AC6}" destId="{DE5C9EDD-DEAE-40D3-86CA-68D7089F675A}" srcOrd="0" destOrd="0" presId="urn:microsoft.com/office/officeart/2005/8/layout/chevron2"/>
    <dgm:cxn modelId="{B42170C6-79F2-45B4-8AA2-BE7D72C5F1C4}" type="presOf" srcId="{148D66C6-89B4-4412-BDFE-B4A24950A454}" destId="{9C2AACEC-1D3A-4298-9CE9-3192D88630D6}" srcOrd="0" destOrd="0" presId="urn:microsoft.com/office/officeart/2005/8/layout/chevron2"/>
    <dgm:cxn modelId="{862CF5AD-D218-45FC-96FA-BD4063C5DC59}" srcId="{621809E2-521C-458C-BBA8-63881F4682F0}" destId="{27386BD5-7219-4502-8945-66CDAFCC0A0C}" srcOrd="1" destOrd="0" parTransId="{B0173D54-057D-423C-B9A5-CA4D17C850E4}" sibTransId="{EC18C9F9-7845-43D2-A1EC-5EBD48B99F44}"/>
    <dgm:cxn modelId="{42B269E7-7938-4870-AE52-7B3F95427E0B}" srcId="{78033A73-DB7B-4AC7-B939-60750EC1B448}" destId="{3E6C960B-5E2E-4CFF-A106-4E0CE90298DC}" srcOrd="0" destOrd="0" parTransId="{3F74CB7A-E565-471A-A3C8-55970B575ECC}" sibTransId="{AB6478FA-BBB1-4020-B583-E752F278DCF2}"/>
    <dgm:cxn modelId="{7BDAF09F-89CF-4EA3-93C8-AB61CB1D5A84}" type="presOf" srcId="{B2F354EF-1E05-4F0D-95E2-31C8EB5BF359}" destId="{4A272822-B39D-468F-AAB2-A77589BEDF86}" srcOrd="0" destOrd="0" presId="urn:microsoft.com/office/officeart/2005/8/layout/chevron2"/>
    <dgm:cxn modelId="{03E83EB3-E01B-4083-A127-020830728CB0}" srcId="{621809E2-521C-458C-BBA8-63881F4682F0}" destId="{78033A73-DB7B-4AC7-B939-60750EC1B448}" srcOrd="4" destOrd="0" parTransId="{BCA27ED7-DC92-41CE-BD15-F673897BA1EB}" sibTransId="{105C82F1-42CD-43E4-A0A9-A82502D2879C}"/>
    <dgm:cxn modelId="{DA64CDCB-DC41-4A1D-98F7-A5FFAC1EC00C}" srcId="{3680CFE8-38B0-4A19-8DA1-4236E7FD87F0}" destId="{148D66C6-89B4-4412-BDFE-B4A24950A454}" srcOrd="0" destOrd="0" parTransId="{6ECA87B8-AF3B-4218-8431-EFEBA781387A}" sibTransId="{3E3C6867-8B86-4EC0-9E07-B012570E07D5}"/>
    <dgm:cxn modelId="{21E9686E-DAF5-408E-8612-919BB135ADBB}" type="presOf" srcId="{52EDF493-D6D5-4CD1-80F3-7B688B4BD5D0}" destId="{8434814A-FBBB-4DB4-954E-C13B87ACBDDF}" srcOrd="0" destOrd="0" presId="urn:microsoft.com/office/officeart/2005/8/layout/chevron2"/>
    <dgm:cxn modelId="{D320E4B7-85A1-4CAF-8467-349746D51316}" srcId="{CAD23C65-7A1F-49D0-A19B-66A4A02A2F06}" destId="{ED2EAFCC-ECD6-498C-AED5-ACF3C3145E1C}" srcOrd="0" destOrd="0" parTransId="{D93273E5-87FF-44C7-A17A-A4613E24E2C7}" sibTransId="{762147FD-A56C-476F-9770-F5CC4B443B19}"/>
    <dgm:cxn modelId="{875F6351-04A6-4506-BECD-2406A80279F8}" type="presOf" srcId="{BA6D01D4-2ED1-454C-BCF9-CF23FB2C9E07}" destId="{D67F55BB-B1FA-4066-B2BC-95E8B4785846}" srcOrd="0" destOrd="0" presId="urn:microsoft.com/office/officeart/2005/8/layout/chevron2"/>
    <dgm:cxn modelId="{CF095142-6C89-4B4B-85A4-6FE474205440}" srcId="{621809E2-521C-458C-BBA8-63881F4682F0}" destId="{3680CFE8-38B0-4A19-8DA1-4236E7FD87F0}" srcOrd="0" destOrd="0" parTransId="{5FA37647-E242-4AE1-9B13-2F70333EF371}" sibTransId="{1AA54971-3090-48A4-A1C3-D549C7221201}"/>
    <dgm:cxn modelId="{E18F4E1C-E06C-4CF8-87AF-BA32FD8A979B}" type="presOf" srcId="{BBB7365E-2025-4364-BF43-F3EAE079EA0B}" destId="{C7C34552-2EC6-462C-81D5-3206A32E2DFF}" srcOrd="0" destOrd="0" presId="urn:microsoft.com/office/officeart/2005/8/layout/chevron2"/>
    <dgm:cxn modelId="{7DA3BCBA-0267-40C3-BE47-19910FFFCB06}" srcId="{621809E2-521C-458C-BBA8-63881F4682F0}" destId="{8D097953-7B82-4A53-A619-567440F19AC6}" srcOrd="2" destOrd="0" parTransId="{D2D0B3BE-02BF-4CBE-9479-3873A0F0FDCC}" sibTransId="{19C24719-E227-4226-A9D8-C24F3352C577}"/>
    <dgm:cxn modelId="{D3FB3A68-C684-4C07-81AC-268BBD863481}" type="presOf" srcId="{3E6C960B-5E2E-4CFF-A106-4E0CE90298DC}" destId="{634FAE5F-4457-4EAC-A8E2-D08F599E7E7C}" srcOrd="0" destOrd="0" presId="urn:microsoft.com/office/officeart/2005/8/layout/chevron2"/>
    <dgm:cxn modelId="{86C9F321-130A-414B-B49A-E7D745906601}" type="presOf" srcId="{78033A73-DB7B-4AC7-B939-60750EC1B448}" destId="{08650F07-93B8-496B-AA40-D7F2CCA88A86}" srcOrd="0" destOrd="0" presId="urn:microsoft.com/office/officeart/2005/8/layout/chevron2"/>
    <dgm:cxn modelId="{FFD66D10-B3C9-4E99-AFE9-E069B424E8E0}" type="presOf" srcId="{27386BD5-7219-4502-8945-66CDAFCC0A0C}" destId="{4E0FE616-6D48-4899-BFF6-6E69401DE8D8}" srcOrd="0" destOrd="0" presId="urn:microsoft.com/office/officeart/2005/8/layout/chevron2"/>
    <dgm:cxn modelId="{BEAF5FF9-A82B-4C49-9DCE-3B2D676F949D}" srcId="{27386BD5-7219-4502-8945-66CDAFCC0A0C}" destId="{555AC72A-A73F-43EB-BC47-83661150A5F3}" srcOrd="0" destOrd="0" parTransId="{17115B40-C887-4AE0-9765-E59651AFA3CB}" sibTransId="{077CA13E-F5E8-4358-82B5-248F7AB94976}"/>
    <dgm:cxn modelId="{C38FECAB-AE7F-4BDB-9F49-FAB43AC241FB}" srcId="{52EDF493-D6D5-4CD1-80F3-7B688B4BD5D0}" destId="{BA6D01D4-2ED1-454C-BCF9-CF23FB2C9E07}" srcOrd="0" destOrd="0" parTransId="{C5F5B8D4-4B19-4D02-BD5B-77F160019146}" sibTransId="{7D09D562-19DB-4566-88FE-DE8F9A90A131}"/>
    <dgm:cxn modelId="{C23D2058-08A8-4CE6-89C2-4A25863B1128}" srcId="{8D097953-7B82-4A53-A619-567440F19AC6}" destId="{BBB7365E-2025-4364-BF43-F3EAE079EA0B}" srcOrd="0" destOrd="0" parTransId="{D78C9634-FD7F-491C-BF30-AC9D6465A515}" sibTransId="{45F7266E-028A-4931-B6FD-02E6AE622EDE}"/>
    <dgm:cxn modelId="{E7C30B93-F000-4653-8ADF-9ED89940F00C}" srcId="{621809E2-521C-458C-BBA8-63881F4682F0}" destId="{52EDF493-D6D5-4CD1-80F3-7B688B4BD5D0}" srcOrd="6" destOrd="0" parTransId="{107D21DA-E3C8-407C-ACC7-7E6AE1DC4685}" sibTransId="{77B36300-7253-4C54-B1C3-2402105501E5}"/>
    <dgm:cxn modelId="{1F190C03-DBE1-4622-958C-B80432F782AF}" type="presOf" srcId="{DF8E304B-C869-4229-A4E1-730C56D9A2CD}" destId="{0B776091-A19E-493D-B952-25A41A0FD617}" srcOrd="0" destOrd="1" presId="urn:microsoft.com/office/officeart/2005/8/layout/chevron2"/>
    <dgm:cxn modelId="{A2656F86-457D-41A2-A06B-94599783F252}" type="presOf" srcId="{ED2EAFCC-ECD6-498C-AED5-ACF3C3145E1C}" destId="{BFA22F37-2BC6-45E9-A6D6-AD0E9E7B1685}" srcOrd="0" destOrd="0" presId="urn:microsoft.com/office/officeart/2005/8/layout/chevron2"/>
    <dgm:cxn modelId="{1D316081-9D55-47A0-9D6D-1B195E7CB57D}" type="presOf" srcId="{555AC72A-A73F-43EB-BC47-83661150A5F3}" destId="{0B776091-A19E-493D-B952-25A41A0FD617}" srcOrd="0" destOrd="0" presId="urn:microsoft.com/office/officeart/2005/8/layout/chevron2"/>
    <dgm:cxn modelId="{6DB2B643-9693-48B5-97B6-B74173B13429}" type="presOf" srcId="{621809E2-521C-458C-BBA8-63881F4682F0}" destId="{FF90C5B2-FEDC-4CF3-A457-94CC67526279}" srcOrd="0" destOrd="0" presId="urn:microsoft.com/office/officeart/2005/8/layout/chevron2"/>
    <dgm:cxn modelId="{049AA04D-DE97-4667-BC1F-DE57D16BD7CF}" type="presOf" srcId="{CAD23C65-7A1F-49D0-A19B-66A4A02A2F06}" destId="{E625C585-21FD-4C36-91AA-BB92973347C8}" srcOrd="0" destOrd="0" presId="urn:microsoft.com/office/officeart/2005/8/layout/chevron2"/>
    <dgm:cxn modelId="{33060893-89F6-4922-A279-8C3F0304CBD6}" type="presOf" srcId="{E1D07F27-86EF-4295-96C7-6BB434EC10D0}" destId="{8D253802-72E0-4082-9F5E-945EAD37C6F5}" srcOrd="0" destOrd="0" presId="urn:microsoft.com/office/officeart/2005/8/layout/chevron2"/>
    <dgm:cxn modelId="{FEEB6016-653A-4EEB-9653-4C0171A0D331}" srcId="{621809E2-521C-458C-BBA8-63881F4682F0}" destId="{B2F354EF-1E05-4F0D-95E2-31C8EB5BF359}" srcOrd="5" destOrd="0" parTransId="{BC351E7A-DF54-44FA-8DFA-7E7D3BA6A501}" sibTransId="{5BDEABBB-3EA1-43C2-8184-A4D880962A3E}"/>
    <dgm:cxn modelId="{8690C974-6C16-4974-9B78-5EBBC74D62F9}" srcId="{27386BD5-7219-4502-8945-66CDAFCC0A0C}" destId="{DF8E304B-C869-4229-A4E1-730C56D9A2CD}" srcOrd="1" destOrd="0" parTransId="{1823942D-F86A-4D2F-BDFD-81E6DF9E7B70}" sibTransId="{3352DD3F-6B85-4450-B385-6238050DCD5A}"/>
    <dgm:cxn modelId="{78148D30-FC49-4D5F-B3D6-8E8B2A2EEB18}" type="presOf" srcId="{3680CFE8-38B0-4A19-8DA1-4236E7FD87F0}" destId="{9913DBE5-B099-4C3B-8A5E-0EE7AEA33163}" srcOrd="0" destOrd="0" presId="urn:microsoft.com/office/officeart/2005/8/layout/chevron2"/>
    <dgm:cxn modelId="{0BB969B8-B3B0-4601-83F8-1D5488391B6B}" srcId="{621809E2-521C-458C-BBA8-63881F4682F0}" destId="{CAD23C65-7A1F-49D0-A19B-66A4A02A2F06}" srcOrd="3" destOrd="0" parTransId="{816E9E8F-1FC3-4285-BC12-72FCCAB560E9}" sibTransId="{76AB27DC-CBE7-4D05-BCB0-577CD783ABD3}"/>
    <dgm:cxn modelId="{2F64B95B-542A-4A2A-B3CF-7916950374F9}" type="presParOf" srcId="{FF90C5B2-FEDC-4CF3-A457-94CC67526279}" destId="{749C5817-62C9-4D25-9793-110EB5B7A8A4}" srcOrd="0" destOrd="0" presId="urn:microsoft.com/office/officeart/2005/8/layout/chevron2"/>
    <dgm:cxn modelId="{FC78800E-826F-456D-A95A-5FEDEFC6E20B}" type="presParOf" srcId="{749C5817-62C9-4D25-9793-110EB5B7A8A4}" destId="{9913DBE5-B099-4C3B-8A5E-0EE7AEA33163}" srcOrd="0" destOrd="0" presId="urn:microsoft.com/office/officeart/2005/8/layout/chevron2"/>
    <dgm:cxn modelId="{F51D074F-44F2-436F-8796-9721B829EA29}" type="presParOf" srcId="{749C5817-62C9-4D25-9793-110EB5B7A8A4}" destId="{9C2AACEC-1D3A-4298-9CE9-3192D88630D6}" srcOrd="1" destOrd="0" presId="urn:microsoft.com/office/officeart/2005/8/layout/chevron2"/>
    <dgm:cxn modelId="{C7EB5C54-38A0-4278-9E59-C5F52723BE59}" type="presParOf" srcId="{FF90C5B2-FEDC-4CF3-A457-94CC67526279}" destId="{80806B21-4A87-4F99-A0EE-7B6B384CB991}" srcOrd="1" destOrd="0" presId="urn:microsoft.com/office/officeart/2005/8/layout/chevron2"/>
    <dgm:cxn modelId="{CD6C94B3-1C5F-403B-B19E-13B53FD16768}" type="presParOf" srcId="{FF90C5B2-FEDC-4CF3-A457-94CC67526279}" destId="{EF4324C2-A730-45B5-BB0A-0063D41EC3F5}" srcOrd="2" destOrd="0" presId="urn:microsoft.com/office/officeart/2005/8/layout/chevron2"/>
    <dgm:cxn modelId="{65C9F8E9-FF21-4C7E-B0A8-C0E49919BBB9}" type="presParOf" srcId="{EF4324C2-A730-45B5-BB0A-0063D41EC3F5}" destId="{4E0FE616-6D48-4899-BFF6-6E69401DE8D8}" srcOrd="0" destOrd="0" presId="urn:microsoft.com/office/officeart/2005/8/layout/chevron2"/>
    <dgm:cxn modelId="{D801F225-DE87-468D-AD14-C19523E64662}" type="presParOf" srcId="{EF4324C2-A730-45B5-BB0A-0063D41EC3F5}" destId="{0B776091-A19E-493D-B952-25A41A0FD617}" srcOrd="1" destOrd="0" presId="urn:microsoft.com/office/officeart/2005/8/layout/chevron2"/>
    <dgm:cxn modelId="{133881C8-A620-4D54-9639-E97C28BBEAF2}" type="presParOf" srcId="{FF90C5B2-FEDC-4CF3-A457-94CC67526279}" destId="{357277F1-74CA-46DE-87F3-9CACBC4D4B46}" srcOrd="3" destOrd="0" presId="urn:microsoft.com/office/officeart/2005/8/layout/chevron2"/>
    <dgm:cxn modelId="{D17B5C92-3C14-4E8F-90CC-DB68A4CBC38B}" type="presParOf" srcId="{FF90C5B2-FEDC-4CF3-A457-94CC67526279}" destId="{BB7724EA-F1A7-4C86-9707-87ACF86553E5}" srcOrd="4" destOrd="0" presId="urn:microsoft.com/office/officeart/2005/8/layout/chevron2"/>
    <dgm:cxn modelId="{CEF565E5-3992-4F14-862A-71B95C8EB46C}" type="presParOf" srcId="{BB7724EA-F1A7-4C86-9707-87ACF86553E5}" destId="{DE5C9EDD-DEAE-40D3-86CA-68D7089F675A}" srcOrd="0" destOrd="0" presId="urn:microsoft.com/office/officeart/2005/8/layout/chevron2"/>
    <dgm:cxn modelId="{BE223D07-60DA-412E-AD2C-234D041A19B6}" type="presParOf" srcId="{BB7724EA-F1A7-4C86-9707-87ACF86553E5}" destId="{C7C34552-2EC6-462C-81D5-3206A32E2DFF}" srcOrd="1" destOrd="0" presId="urn:microsoft.com/office/officeart/2005/8/layout/chevron2"/>
    <dgm:cxn modelId="{614A119B-3521-48EF-B7B7-5687806F64AF}" type="presParOf" srcId="{FF90C5B2-FEDC-4CF3-A457-94CC67526279}" destId="{362EDFCB-34CB-4A9E-B9E8-67818F925919}" srcOrd="5" destOrd="0" presId="urn:microsoft.com/office/officeart/2005/8/layout/chevron2"/>
    <dgm:cxn modelId="{0101BD3A-1D57-4E06-843D-1420EEE5A8AD}" type="presParOf" srcId="{FF90C5B2-FEDC-4CF3-A457-94CC67526279}" destId="{8328EA52-A1B7-405B-A1A0-11EBC2B68B84}" srcOrd="6" destOrd="0" presId="urn:microsoft.com/office/officeart/2005/8/layout/chevron2"/>
    <dgm:cxn modelId="{47FCDAE9-C776-4A7E-B765-7654F1FF3B33}" type="presParOf" srcId="{8328EA52-A1B7-405B-A1A0-11EBC2B68B84}" destId="{E625C585-21FD-4C36-91AA-BB92973347C8}" srcOrd="0" destOrd="0" presId="urn:microsoft.com/office/officeart/2005/8/layout/chevron2"/>
    <dgm:cxn modelId="{0C33F286-3F64-4E40-9A84-C4CF8670498C}" type="presParOf" srcId="{8328EA52-A1B7-405B-A1A0-11EBC2B68B84}" destId="{BFA22F37-2BC6-45E9-A6D6-AD0E9E7B1685}" srcOrd="1" destOrd="0" presId="urn:microsoft.com/office/officeart/2005/8/layout/chevron2"/>
    <dgm:cxn modelId="{5AD2F287-2F14-41A2-BAD6-1AFCA57FA849}" type="presParOf" srcId="{FF90C5B2-FEDC-4CF3-A457-94CC67526279}" destId="{9A73BD7C-A696-4954-BEF8-AC287E62112B}" srcOrd="7" destOrd="0" presId="urn:microsoft.com/office/officeart/2005/8/layout/chevron2"/>
    <dgm:cxn modelId="{CB785DF6-45C1-4BF2-8860-B4967996A6ED}" type="presParOf" srcId="{FF90C5B2-FEDC-4CF3-A457-94CC67526279}" destId="{F705B0F9-48D1-409C-BC2A-B759752AAC4E}" srcOrd="8" destOrd="0" presId="urn:microsoft.com/office/officeart/2005/8/layout/chevron2"/>
    <dgm:cxn modelId="{A6F42008-F07F-43E5-B219-1B2204871039}" type="presParOf" srcId="{F705B0F9-48D1-409C-BC2A-B759752AAC4E}" destId="{08650F07-93B8-496B-AA40-D7F2CCA88A86}" srcOrd="0" destOrd="0" presId="urn:microsoft.com/office/officeart/2005/8/layout/chevron2"/>
    <dgm:cxn modelId="{D659BDDA-57FC-4923-BE64-696D940AE0ED}" type="presParOf" srcId="{F705B0F9-48D1-409C-BC2A-B759752AAC4E}" destId="{634FAE5F-4457-4EAC-A8E2-D08F599E7E7C}" srcOrd="1" destOrd="0" presId="urn:microsoft.com/office/officeart/2005/8/layout/chevron2"/>
    <dgm:cxn modelId="{12BC4155-BDA0-42F2-97F7-4716A43B2B4A}" type="presParOf" srcId="{FF90C5B2-FEDC-4CF3-A457-94CC67526279}" destId="{3E72C613-27A0-44D0-BBBA-0797AD8B51B7}" srcOrd="9" destOrd="0" presId="urn:microsoft.com/office/officeart/2005/8/layout/chevron2"/>
    <dgm:cxn modelId="{E286CE8A-F5A5-4EBC-A6B1-279194F0C96E}" type="presParOf" srcId="{FF90C5B2-FEDC-4CF3-A457-94CC67526279}" destId="{2EBCDBA4-CFBC-4578-BFDB-1B78E8C0670D}" srcOrd="10" destOrd="0" presId="urn:microsoft.com/office/officeart/2005/8/layout/chevron2"/>
    <dgm:cxn modelId="{91B0C44C-4107-47BB-9453-D0607BC64DED}" type="presParOf" srcId="{2EBCDBA4-CFBC-4578-BFDB-1B78E8C0670D}" destId="{4A272822-B39D-468F-AAB2-A77589BEDF86}" srcOrd="0" destOrd="0" presId="urn:microsoft.com/office/officeart/2005/8/layout/chevron2"/>
    <dgm:cxn modelId="{73A9E1CC-77AF-4B48-A43E-D2F74CF511F2}" type="presParOf" srcId="{2EBCDBA4-CFBC-4578-BFDB-1B78E8C0670D}" destId="{8D253802-72E0-4082-9F5E-945EAD37C6F5}" srcOrd="1" destOrd="0" presId="urn:microsoft.com/office/officeart/2005/8/layout/chevron2"/>
    <dgm:cxn modelId="{9D9C6DE2-2856-4A76-9746-FA703BD76D3B}" type="presParOf" srcId="{FF90C5B2-FEDC-4CF3-A457-94CC67526279}" destId="{D2A1A2CB-E0C7-4E15-B940-39E0659A5060}" srcOrd="11" destOrd="0" presId="urn:microsoft.com/office/officeart/2005/8/layout/chevron2"/>
    <dgm:cxn modelId="{201D506B-BE90-41B0-B5C4-2E62BA1BF9A2}" type="presParOf" srcId="{FF90C5B2-FEDC-4CF3-A457-94CC67526279}" destId="{F5FE23F4-5CC8-4DD2-90DE-E34A1FE17C3B}" srcOrd="12" destOrd="0" presId="urn:microsoft.com/office/officeart/2005/8/layout/chevron2"/>
    <dgm:cxn modelId="{F00BF996-3D7A-4EF3-8E52-55279A462813}" type="presParOf" srcId="{F5FE23F4-5CC8-4DD2-90DE-E34A1FE17C3B}" destId="{8434814A-FBBB-4DB4-954E-C13B87ACBDDF}" srcOrd="0" destOrd="0" presId="urn:microsoft.com/office/officeart/2005/8/layout/chevron2"/>
    <dgm:cxn modelId="{2EA26A00-6235-4E6F-8A90-65F39C38C195}" type="presParOf" srcId="{F5FE23F4-5CC8-4DD2-90DE-E34A1FE17C3B}" destId="{D67F55BB-B1FA-4066-B2BC-95E8B47858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3DBE5-B099-4C3B-8A5E-0EE7AEA33163}">
      <dsp:nvSpPr>
        <dsp:cNvPr id="0" name=""/>
        <dsp:cNvSpPr/>
      </dsp:nvSpPr>
      <dsp:spPr>
        <a:xfrm rot="5400000">
          <a:off x="-132178" y="135086"/>
          <a:ext cx="881190" cy="6168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311325"/>
        <a:ext cx="616833" cy="264357"/>
      </dsp:txXfrm>
    </dsp:sp>
    <dsp:sp modelId="{9C2AACEC-1D3A-4298-9CE9-3192D88630D6}">
      <dsp:nvSpPr>
        <dsp:cNvPr id="0" name=""/>
        <dsp:cNvSpPr/>
      </dsp:nvSpPr>
      <dsp:spPr>
        <a:xfrm rot="5400000">
          <a:off x="4136829" y="-3517088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Design 3D system</a:t>
          </a:r>
          <a:endParaRPr lang="en-GB" sz="1600" kern="1200" dirty="0"/>
        </a:p>
      </dsp:txBody>
      <dsp:txXfrm rot="-5400000">
        <a:off x="616833" y="30868"/>
        <a:ext cx="7584806" cy="516853"/>
      </dsp:txXfrm>
    </dsp:sp>
    <dsp:sp modelId="{4E0FE616-6D48-4899-BFF6-6E69401DE8D8}">
      <dsp:nvSpPr>
        <dsp:cNvPr id="0" name=""/>
        <dsp:cNvSpPr/>
      </dsp:nvSpPr>
      <dsp:spPr>
        <a:xfrm rot="5400000">
          <a:off x="-132178" y="933099"/>
          <a:ext cx="881190" cy="6168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1109338"/>
        <a:ext cx="616833" cy="264357"/>
      </dsp:txXfrm>
    </dsp:sp>
    <dsp:sp modelId="{0B776091-A19E-493D-B952-25A41A0FD617}">
      <dsp:nvSpPr>
        <dsp:cNvPr id="0" name=""/>
        <dsp:cNvSpPr/>
      </dsp:nvSpPr>
      <dsp:spPr>
        <a:xfrm rot="5400000">
          <a:off x="4136829" y="-2719075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>
              <a:solidFill>
                <a:srgbClr val="FF0000"/>
              </a:solidFill>
            </a:rPr>
            <a:t>Define work objects / targets</a:t>
          </a:r>
          <a:endParaRPr lang="en-GB" sz="16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>
              <a:solidFill>
                <a:srgbClr val="FF0000"/>
              </a:solidFill>
            </a:rPr>
            <a:t>Set/fix orientations</a:t>
          </a:r>
          <a:endParaRPr lang="en-GB" sz="1600" b="1" kern="1200" dirty="0">
            <a:solidFill>
              <a:srgbClr val="FF0000"/>
            </a:solidFill>
          </a:endParaRPr>
        </a:p>
      </dsp:txBody>
      <dsp:txXfrm rot="-5400000">
        <a:off x="616833" y="828881"/>
        <a:ext cx="7584806" cy="516853"/>
      </dsp:txXfrm>
    </dsp:sp>
    <dsp:sp modelId="{DE5C9EDD-DEAE-40D3-86CA-68D7089F675A}">
      <dsp:nvSpPr>
        <dsp:cNvPr id="0" name=""/>
        <dsp:cNvSpPr/>
      </dsp:nvSpPr>
      <dsp:spPr>
        <a:xfrm rot="5400000">
          <a:off x="-132178" y="1731113"/>
          <a:ext cx="881190" cy="61683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1907352"/>
        <a:ext cx="616833" cy="264357"/>
      </dsp:txXfrm>
    </dsp:sp>
    <dsp:sp modelId="{C7C34552-2EC6-462C-81D5-3206A32E2DFF}">
      <dsp:nvSpPr>
        <dsp:cNvPr id="0" name=""/>
        <dsp:cNvSpPr/>
      </dsp:nvSpPr>
      <dsp:spPr>
        <a:xfrm rot="5400000">
          <a:off x="4136829" y="-1921061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/>
            <a:t>Synchronize controller</a:t>
          </a:r>
          <a:endParaRPr lang="en-GB" sz="1600" b="1" kern="1200" dirty="0"/>
        </a:p>
      </dsp:txBody>
      <dsp:txXfrm rot="-5400000">
        <a:off x="616833" y="1626895"/>
        <a:ext cx="7584806" cy="516853"/>
      </dsp:txXfrm>
    </dsp:sp>
    <dsp:sp modelId="{E625C585-21FD-4C36-91AA-BB92973347C8}">
      <dsp:nvSpPr>
        <dsp:cNvPr id="0" name=""/>
        <dsp:cNvSpPr/>
      </dsp:nvSpPr>
      <dsp:spPr>
        <a:xfrm rot="5400000">
          <a:off x="-132178" y="2529126"/>
          <a:ext cx="881190" cy="61683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2705365"/>
        <a:ext cx="616833" cy="264357"/>
      </dsp:txXfrm>
    </dsp:sp>
    <dsp:sp modelId="{BFA22F37-2BC6-45E9-A6D6-AD0E9E7B1685}">
      <dsp:nvSpPr>
        <dsp:cNvPr id="0" name=""/>
        <dsp:cNvSpPr/>
      </dsp:nvSpPr>
      <dsp:spPr>
        <a:xfrm rot="5400000">
          <a:off x="4136829" y="-1123048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/>
            <a:t>Create flow control on RAPID code</a:t>
          </a:r>
          <a:endParaRPr lang="en-GB" sz="1600" b="1" kern="1200" dirty="0"/>
        </a:p>
      </dsp:txBody>
      <dsp:txXfrm rot="-5400000">
        <a:off x="616833" y="2424908"/>
        <a:ext cx="7584806" cy="516853"/>
      </dsp:txXfrm>
    </dsp:sp>
    <dsp:sp modelId="{08650F07-93B8-496B-AA40-D7F2CCA88A86}">
      <dsp:nvSpPr>
        <dsp:cNvPr id="0" name=""/>
        <dsp:cNvSpPr/>
      </dsp:nvSpPr>
      <dsp:spPr>
        <a:xfrm rot="5400000">
          <a:off x="-132178" y="3327139"/>
          <a:ext cx="881190" cy="61683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3503378"/>
        <a:ext cx="616833" cy="264357"/>
      </dsp:txXfrm>
    </dsp:sp>
    <dsp:sp modelId="{634FAE5F-4457-4EAC-A8E2-D08F599E7E7C}">
      <dsp:nvSpPr>
        <dsp:cNvPr id="0" name=""/>
        <dsp:cNvSpPr/>
      </dsp:nvSpPr>
      <dsp:spPr>
        <a:xfrm rot="5400000">
          <a:off x="4136829" y="-325035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Offline testing</a:t>
          </a:r>
          <a:endParaRPr lang="en-GB" sz="1600" kern="1200" dirty="0"/>
        </a:p>
      </dsp:txBody>
      <dsp:txXfrm rot="-5400000">
        <a:off x="616833" y="3222921"/>
        <a:ext cx="7584806" cy="516853"/>
      </dsp:txXfrm>
    </dsp:sp>
    <dsp:sp modelId="{4A272822-B39D-468F-AAB2-A77589BEDF86}">
      <dsp:nvSpPr>
        <dsp:cNvPr id="0" name=""/>
        <dsp:cNvSpPr/>
      </dsp:nvSpPr>
      <dsp:spPr>
        <a:xfrm rot="5400000">
          <a:off x="-132178" y="4125152"/>
          <a:ext cx="881190" cy="6168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4301391"/>
        <a:ext cx="616833" cy="264357"/>
      </dsp:txXfrm>
    </dsp:sp>
    <dsp:sp modelId="{8D253802-72E0-4082-9F5E-945EAD37C6F5}">
      <dsp:nvSpPr>
        <dsp:cNvPr id="0" name=""/>
        <dsp:cNvSpPr/>
      </dsp:nvSpPr>
      <dsp:spPr>
        <a:xfrm rot="5400000">
          <a:off x="4136829" y="472977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Deploy</a:t>
          </a:r>
          <a:endParaRPr lang="en-GB" sz="1100" kern="1200" dirty="0"/>
        </a:p>
      </dsp:txBody>
      <dsp:txXfrm rot="-5400000">
        <a:off x="616833" y="4020933"/>
        <a:ext cx="7584806" cy="516853"/>
      </dsp:txXfrm>
    </dsp:sp>
    <dsp:sp modelId="{8434814A-FBBB-4DB4-954E-C13B87ACBDDF}">
      <dsp:nvSpPr>
        <dsp:cNvPr id="0" name=""/>
        <dsp:cNvSpPr/>
      </dsp:nvSpPr>
      <dsp:spPr>
        <a:xfrm rot="5400000">
          <a:off x="-132178" y="4923166"/>
          <a:ext cx="881190" cy="6168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5099405"/>
        <a:ext cx="616833" cy="264357"/>
      </dsp:txXfrm>
    </dsp:sp>
    <dsp:sp modelId="{D67F55BB-B1FA-4066-B2BC-95E8B4785846}">
      <dsp:nvSpPr>
        <dsp:cNvPr id="0" name=""/>
        <dsp:cNvSpPr/>
      </dsp:nvSpPr>
      <dsp:spPr>
        <a:xfrm rot="5400000">
          <a:off x="4136829" y="1270990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>
              <a:solidFill>
                <a:srgbClr val="FF0000"/>
              </a:solidFill>
            </a:rPr>
            <a:t>Fix targets positions by teaching/updating targets </a:t>
          </a:r>
          <a:endParaRPr lang="en-GB" sz="1100" b="1" kern="1200" dirty="0">
            <a:solidFill>
              <a:srgbClr val="FF0000"/>
            </a:solidFill>
          </a:endParaRPr>
        </a:p>
      </dsp:txBody>
      <dsp:txXfrm rot="-5400000">
        <a:off x="616833" y="4818946"/>
        <a:ext cx="7584806" cy="516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3DBE5-B099-4C3B-8A5E-0EE7AEA33163}">
      <dsp:nvSpPr>
        <dsp:cNvPr id="0" name=""/>
        <dsp:cNvSpPr/>
      </dsp:nvSpPr>
      <dsp:spPr>
        <a:xfrm rot="5400000">
          <a:off x="-132178" y="135086"/>
          <a:ext cx="881190" cy="6168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311325"/>
        <a:ext cx="616833" cy="264357"/>
      </dsp:txXfrm>
    </dsp:sp>
    <dsp:sp modelId="{9C2AACEC-1D3A-4298-9CE9-3192D88630D6}">
      <dsp:nvSpPr>
        <dsp:cNvPr id="0" name=""/>
        <dsp:cNvSpPr/>
      </dsp:nvSpPr>
      <dsp:spPr>
        <a:xfrm rot="5400000">
          <a:off x="4136829" y="-3517088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Design 3D system</a:t>
          </a:r>
          <a:endParaRPr lang="en-GB" sz="1600" kern="1200" dirty="0"/>
        </a:p>
      </dsp:txBody>
      <dsp:txXfrm rot="-5400000">
        <a:off x="616833" y="30868"/>
        <a:ext cx="7584806" cy="516853"/>
      </dsp:txXfrm>
    </dsp:sp>
    <dsp:sp modelId="{4E0FE616-6D48-4899-BFF6-6E69401DE8D8}">
      <dsp:nvSpPr>
        <dsp:cNvPr id="0" name=""/>
        <dsp:cNvSpPr/>
      </dsp:nvSpPr>
      <dsp:spPr>
        <a:xfrm rot="5400000">
          <a:off x="-132178" y="933099"/>
          <a:ext cx="881190" cy="6168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1109338"/>
        <a:ext cx="616833" cy="264357"/>
      </dsp:txXfrm>
    </dsp:sp>
    <dsp:sp modelId="{0B776091-A19E-493D-B952-25A41A0FD617}">
      <dsp:nvSpPr>
        <dsp:cNvPr id="0" name=""/>
        <dsp:cNvSpPr/>
      </dsp:nvSpPr>
      <dsp:spPr>
        <a:xfrm rot="5400000">
          <a:off x="4136829" y="-2719075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Define work objects / targets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Set/fix orientations</a:t>
          </a:r>
          <a:endParaRPr lang="en-GB" sz="1600" kern="1200" dirty="0"/>
        </a:p>
      </dsp:txBody>
      <dsp:txXfrm rot="-5400000">
        <a:off x="616833" y="828881"/>
        <a:ext cx="7584806" cy="516853"/>
      </dsp:txXfrm>
    </dsp:sp>
    <dsp:sp modelId="{DE5C9EDD-DEAE-40D3-86CA-68D7089F675A}">
      <dsp:nvSpPr>
        <dsp:cNvPr id="0" name=""/>
        <dsp:cNvSpPr/>
      </dsp:nvSpPr>
      <dsp:spPr>
        <a:xfrm rot="5400000">
          <a:off x="-132178" y="1731113"/>
          <a:ext cx="881190" cy="61683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1907352"/>
        <a:ext cx="616833" cy="264357"/>
      </dsp:txXfrm>
    </dsp:sp>
    <dsp:sp modelId="{C7C34552-2EC6-462C-81D5-3206A32E2DFF}">
      <dsp:nvSpPr>
        <dsp:cNvPr id="0" name=""/>
        <dsp:cNvSpPr/>
      </dsp:nvSpPr>
      <dsp:spPr>
        <a:xfrm rot="5400000">
          <a:off x="4136829" y="-1921061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Create path</a:t>
          </a:r>
          <a:endParaRPr lang="en-GB" sz="1600" kern="1200" dirty="0"/>
        </a:p>
      </dsp:txBody>
      <dsp:txXfrm rot="-5400000">
        <a:off x="616833" y="1626895"/>
        <a:ext cx="7584806" cy="516853"/>
      </dsp:txXfrm>
    </dsp:sp>
    <dsp:sp modelId="{E625C585-21FD-4C36-91AA-BB92973347C8}">
      <dsp:nvSpPr>
        <dsp:cNvPr id="0" name=""/>
        <dsp:cNvSpPr/>
      </dsp:nvSpPr>
      <dsp:spPr>
        <a:xfrm rot="5400000">
          <a:off x="-132178" y="2529126"/>
          <a:ext cx="881190" cy="61683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2705365"/>
        <a:ext cx="616833" cy="264357"/>
      </dsp:txXfrm>
    </dsp:sp>
    <dsp:sp modelId="{BFA22F37-2BC6-45E9-A6D6-AD0E9E7B1685}">
      <dsp:nvSpPr>
        <dsp:cNvPr id="0" name=""/>
        <dsp:cNvSpPr/>
      </dsp:nvSpPr>
      <dsp:spPr>
        <a:xfrm rot="5400000">
          <a:off x="4136829" y="-1123048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/>
            <a:t>Synchronize controller</a:t>
          </a:r>
          <a:endParaRPr lang="en-GB" sz="1600" b="1" kern="1200" dirty="0"/>
        </a:p>
      </dsp:txBody>
      <dsp:txXfrm rot="-5400000">
        <a:off x="616833" y="2424908"/>
        <a:ext cx="7584806" cy="516853"/>
      </dsp:txXfrm>
    </dsp:sp>
    <dsp:sp modelId="{08650F07-93B8-496B-AA40-D7F2CCA88A86}">
      <dsp:nvSpPr>
        <dsp:cNvPr id="0" name=""/>
        <dsp:cNvSpPr/>
      </dsp:nvSpPr>
      <dsp:spPr>
        <a:xfrm rot="5400000">
          <a:off x="-132178" y="3327139"/>
          <a:ext cx="881190" cy="61683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3503378"/>
        <a:ext cx="616833" cy="264357"/>
      </dsp:txXfrm>
    </dsp:sp>
    <dsp:sp modelId="{634FAE5F-4457-4EAC-A8E2-D08F599E7E7C}">
      <dsp:nvSpPr>
        <dsp:cNvPr id="0" name=""/>
        <dsp:cNvSpPr/>
      </dsp:nvSpPr>
      <dsp:spPr>
        <a:xfrm rot="5400000">
          <a:off x="4136829" y="-325035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Modify/</a:t>
          </a:r>
          <a:r>
            <a:rPr lang="en-GB" sz="1600" b="1" kern="1200" dirty="0" smtClean="0"/>
            <a:t>create</a:t>
          </a:r>
          <a:r>
            <a:rPr lang="en-GB" sz="1600" kern="1200" dirty="0" smtClean="0"/>
            <a:t> RAPID code</a:t>
          </a:r>
          <a:endParaRPr lang="en-GB" sz="1600" kern="1200" dirty="0"/>
        </a:p>
      </dsp:txBody>
      <dsp:txXfrm rot="-5400000">
        <a:off x="616833" y="3222921"/>
        <a:ext cx="7584806" cy="516853"/>
      </dsp:txXfrm>
    </dsp:sp>
    <dsp:sp modelId="{4A272822-B39D-468F-AAB2-A77589BEDF86}">
      <dsp:nvSpPr>
        <dsp:cNvPr id="0" name=""/>
        <dsp:cNvSpPr/>
      </dsp:nvSpPr>
      <dsp:spPr>
        <a:xfrm rot="5400000">
          <a:off x="-132178" y="4125152"/>
          <a:ext cx="881190" cy="6168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4301391"/>
        <a:ext cx="616833" cy="264357"/>
      </dsp:txXfrm>
    </dsp:sp>
    <dsp:sp modelId="{8D253802-72E0-4082-9F5E-945EAD37C6F5}">
      <dsp:nvSpPr>
        <dsp:cNvPr id="0" name=""/>
        <dsp:cNvSpPr/>
      </dsp:nvSpPr>
      <dsp:spPr>
        <a:xfrm rot="5400000">
          <a:off x="4136829" y="472977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Test</a:t>
          </a:r>
          <a:endParaRPr lang="en-GB" sz="1100" kern="1200" dirty="0"/>
        </a:p>
      </dsp:txBody>
      <dsp:txXfrm rot="-5400000">
        <a:off x="616833" y="4020933"/>
        <a:ext cx="7584806" cy="516853"/>
      </dsp:txXfrm>
    </dsp:sp>
    <dsp:sp modelId="{8434814A-FBBB-4DB4-954E-C13B87ACBDDF}">
      <dsp:nvSpPr>
        <dsp:cNvPr id="0" name=""/>
        <dsp:cNvSpPr/>
      </dsp:nvSpPr>
      <dsp:spPr>
        <a:xfrm rot="5400000">
          <a:off x="-132178" y="4923166"/>
          <a:ext cx="881190" cy="6168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-5400000">
        <a:off x="1" y="5099405"/>
        <a:ext cx="616833" cy="264357"/>
      </dsp:txXfrm>
    </dsp:sp>
    <dsp:sp modelId="{D67F55BB-B1FA-4066-B2BC-95E8B4785846}">
      <dsp:nvSpPr>
        <dsp:cNvPr id="0" name=""/>
        <dsp:cNvSpPr/>
      </dsp:nvSpPr>
      <dsp:spPr>
        <a:xfrm rot="5400000">
          <a:off x="4136829" y="1270990"/>
          <a:ext cx="572773" cy="7612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Deploy</a:t>
          </a:r>
          <a:endParaRPr lang="en-GB" sz="1100" kern="1200" dirty="0"/>
        </a:p>
      </dsp:txBody>
      <dsp:txXfrm rot="-5400000">
        <a:off x="616833" y="4818946"/>
        <a:ext cx="7584806" cy="516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064FB6-7E48-422C-AEBC-0B488FA68BD4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5B96A2-36C3-4469-995E-0CBDBEAF3D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84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255301"/>
            <a:ext cx="7772400" cy="1843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443153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68AF8-47F0-40C5-B1AE-4F3BD108BE1B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D357D-40FE-424F-AC8A-F867B056DFC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89462-935E-4EF4-BEF5-E7DED46F790B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1228-705D-4FE3-886E-2AE898B20D22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963269" y="628110"/>
            <a:ext cx="1863441" cy="6046856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628110"/>
            <a:ext cx="5863062" cy="6046856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 rot="5400000">
            <a:off x="-76199" y="5416550"/>
            <a:ext cx="7937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FB94C-3534-4E32-9177-3FAD8FEB9B3F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 rot="5400000">
            <a:off x="-621506" y="4077494"/>
            <a:ext cx="18843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 rot="5400000">
            <a:off x="-19049" y="6153150"/>
            <a:ext cx="679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7E36C-2524-4845-A207-526F7B7BD4D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C24B-6292-49C4-93D8-CE99F20003FA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F327E-E401-45EF-A86C-377EED029F1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0ECA-C53B-49A9-BE99-137AFFCEC984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33D47-EDE2-41EC-9C4A-2DDA401A408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CC24-7679-4406-95ED-0A0A28AF2CCA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CC78B-64CF-4D95-8294-F0916C1A8AD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C76CA-C3A5-4459-8EEF-9DD4DFFE9C25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25A54-7A4B-4922-947B-E587369F99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F6E46-0D7B-4DB3-9D22-233B40F9CA59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9B9B4-1D81-4867-8B90-77E77962874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D58F5-0C49-4634-837A-157C6ED09A5B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BFDC4-2E8B-40B5-A7B1-C1DD3B1E9B0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5A2C8-10ED-4EC1-934E-5BB1A1845069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5E850-2FDE-4DED-B7B1-4477FA3BB28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F81AF-35FF-4145-8C5F-FD437859DEAB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59A86-FA19-4685-9D15-C4D7ED0DCCD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D785-FA96-4D1D-94E9-7B3FB4FB9A1C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8891D-3952-4966-866F-9F4A1F87298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584BC-1958-4A58-853E-285AFB697AC4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E39AD-F9B7-48BF-A19A-EE172F1B41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F6913-F27B-4AE4-AF0A-07B52C035AD7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B5DA5-9039-4A15-899A-CD143E4A44A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55709-DCF2-4D01-A0D1-F71106656655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A4555-8B40-403C-B71B-723420AC27B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34F1-479E-45E6-8BED-E25726745F18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4938-9149-41CC-B91C-EF99D540AA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2862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2" y="2674585"/>
            <a:ext cx="812862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B0260-A354-4357-86AC-D8B5787706D5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B57EC-0BC3-49A6-9CEF-95D12B0C49A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69915" y="379221"/>
            <a:ext cx="8206752" cy="11430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69915" y="1600200"/>
            <a:ext cx="38909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97459" y="1600200"/>
            <a:ext cx="41792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E472C-52D3-41E7-8A01-023EDA1F6295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59C63-5021-4A8D-81CF-6E52D0F253B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1334" y="163854"/>
            <a:ext cx="8229600" cy="1035969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21334" y="1535113"/>
            <a:ext cx="38760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1334" y="2174875"/>
            <a:ext cx="38760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752081" y="1535113"/>
            <a:ext cx="40988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752081" y="2174875"/>
            <a:ext cx="40988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1AA8-B12F-41C9-ABC5-87AC475A11EE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3F675-8DBD-48BB-BC07-681CD9F687A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90408-ED11-40FE-B236-9002EBC465DA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5F4D0-7407-4C5E-8FEE-6E925BA4CD9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8AC1F-76A3-4845-A88F-C2E8030F2984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0730-15DE-400D-88E1-D704E4CE771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66738" y="273050"/>
            <a:ext cx="28987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2758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66738" y="1435100"/>
            <a:ext cx="28987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73AB2-3D5F-496B-BD67-5427EF3F9E97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07D7A-14D7-44A2-8040-1FDBB74603B5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539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065396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 smtClean="0"/>
              <a:t>Lisää kuva napsauttamalla kuvaketta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06539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65400-ADE4-4180-85B8-A53B2649709E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EAE55-A581-4EA1-8D98-032BC8D769D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620713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perustyylejä naps.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620713" y="1830388"/>
            <a:ext cx="82296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62775" y="6356350"/>
            <a:ext cx="1055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70C919B1-C27C-4110-8802-34F7CA29E47F}" type="datetime1">
              <a:rPr lang="fi-FI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487738" y="6356350"/>
            <a:ext cx="3335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170863" y="6356350"/>
            <a:ext cx="679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F9AC5E35-D7E9-430D-B6B6-CDCFA76D85D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9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perustyylejä naps.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52271B-0BD4-4CD9-BFCE-2485EC55CD90}" type="datetime1">
              <a:rPr lang="fi-FI"/>
              <a:pPr>
                <a:defRPr/>
              </a:pPr>
              <a:t>29.11.2018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324BDD-5C4F-4067-AD58-627BB3FB1E8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2055" name="Tekstiruutu 6"/>
          <p:cNvSpPr txBox="1">
            <a:spLocks noChangeArrowheads="1"/>
          </p:cNvSpPr>
          <p:nvPr/>
        </p:nvSpPr>
        <p:spPr bwMode="auto">
          <a:xfrm>
            <a:off x="6996113" y="-11113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i-FI" smtClean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tsikko 5"/>
          <p:cNvSpPr>
            <a:spLocks noGrp="1"/>
          </p:cNvSpPr>
          <p:nvPr>
            <p:ph type="ctrTitle"/>
          </p:nvPr>
        </p:nvSpPr>
        <p:spPr>
          <a:xfrm>
            <a:off x="685800" y="796834"/>
            <a:ext cx="7772400" cy="2889341"/>
          </a:xfrm>
        </p:spPr>
        <p:txBody>
          <a:bodyPr/>
          <a:lstStyle/>
          <a:p>
            <a:pPr eaLnBrk="1" hangingPunct="1"/>
            <a:r>
              <a:rPr lang="en-GB" dirty="0" smtClean="0">
                <a:cs typeface="Arial" pitchFamily="34" charset="0"/>
              </a:rPr>
              <a:t>Practical session with ABB robots</a:t>
            </a:r>
            <a:br>
              <a:rPr lang="en-GB" dirty="0" smtClean="0">
                <a:cs typeface="Arial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</a:br>
            <a:endParaRPr lang="en-US" dirty="0" smtClean="0">
              <a:cs typeface="Arial" pitchFamily="34" charset="0"/>
            </a:endParaRPr>
          </a:p>
        </p:txBody>
      </p:sp>
      <p:sp>
        <p:nvSpPr>
          <p:cNvPr id="5123" name="Alaotsikko 6"/>
          <p:cNvSpPr>
            <a:spLocks noGrp="1"/>
          </p:cNvSpPr>
          <p:nvPr>
            <p:ph type="subTitle" idx="1"/>
          </p:nvPr>
        </p:nvSpPr>
        <p:spPr>
          <a:xfrm>
            <a:off x="955675" y="3443288"/>
            <a:ext cx="7502525" cy="2660650"/>
          </a:xfrm>
        </p:spPr>
        <p:txBody>
          <a:bodyPr/>
          <a:lstStyle/>
          <a:p>
            <a:r>
              <a:rPr lang="en-US" b="1" dirty="0" smtClean="0"/>
              <a:t>ASE-9407 </a:t>
            </a:r>
            <a:r>
              <a:rPr lang="en-US" b="1" dirty="0"/>
              <a:t>Robot Manipulators: Modeling, Control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Central Point (TCP)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10</a:t>
            </a:fld>
            <a:endParaRPr lang="fi-FI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873" y="1948542"/>
            <a:ext cx="4232793" cy="316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4738" y="1593850"/>
            <a:ext cx="26955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Central Point (TCP)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11</a:t>
            </a:fld>
            <a:endParaRPr lang="fi-FI" dirty="0"/>
          </a:p>
        </p:txBody>
      </p:sp>
      <p:pic>
        <p:nvPicPr>
          <p:cNvPr id="40962" name="Picture 2" descr="http://robotsdotcom.com/images/PGN+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13" y="1362076"/>
            <a:ext cx="3053013" cy="4891087"/>
          </a:xfrm>
          <a:prstGeom prst="rect">
            <a:avLst/>
          </a:prstGeom>
          <a:noFill/>
        </p:spPr>
      </p:pic>
      <p:pic>
        <p:nvPicPr>
          <p:cNvPr id="40964" name="Picture 4" descr="http://facweb.cs.depaul.edu/sgrais/images/PlanesSpace/xyz3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516891">
            <a:off x="1595891" y="5478020"/>
            <a:ext cx="1150205" cy="890588"/>
          </a:xfrm>
          <a:prstGeom prst="rect">
            <a:avLst/>
          </a:prstGeom>
          <a:noFill/>
        </p:spPr>
      </p:pic>
      <p:pic>
        <p:nvPicPr>
          <p:cNvPr id="40968" name="Picture 8" descr="http://www.globalrobotsusa.com/images/minipics/abb-spotweld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2066" y="1703387"/>
            <a:ext cx="4652963" cy="4652963"/>
          </a:xfrm>
          <a:prstGeom prst="rect">
            <a:avLst/>
          </a:prstGeom>
          <a:noFill/>
        </p:spPr>
      </p:pic>
      <p:pic>
        <p:nvPicPr>
          <p:cNvPr id="13" name="Picture 4" descr="http://facweb.cs.depaul.edu/sgrais/images/PlanesSpace/xyz3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1802350">
            <a:off x="7592857" y="2103448"/>
            <a:ext cx="1150205" cy="890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0"/>
            <a:ext cx="8229600" cy="1143000"/>
          </a:xfrm>
        </p:spPr>
        <p:txBody>
          <a:bodyPr/>
          <a:lstStyle/>
          <a:p>
            <a:r>
              <a:rPr lang="en-GB" dirty="0" smtClean="0"/>
              <a:t>Tool Central Point (TCP)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190408-ED11-40FE-B236-9002EBC465DA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5F4D0-7407-4C5E-8FEE-6E925BA4CD93}" type="slidenum">
              <a:rPr lang="fi-FI" smtClean="0"/>
              <a:pPr>
                <a:defRPr/>
              </a:pPr>
              <a:t>12</a:t>
            </a:fld>
            <a:endParaRPr lang="fi-FI" dirty="0"/>
          </a:p>
        </p:txBody>
      </p:sp>
      <p:pic>
        <p:nvPicPr>
          <p:cNvPr id="6" name="Picture 6" descr="http://www.robot-welding.com/images/aw_tor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595" y="947057"/>
            <a:ext cx="3091997" cy="3053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0" name="Picture 2" descr="http://www.romheld.com.au/UserFiles/Image/SAS%20Gripper%2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2120" y="1324428"/>
            <a:ext cx="4161880" cy="3468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www.robots.com/images/DSC_0018-08-10-0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124" y="4195708"/>
            <a:ext cx="3980996" cy="2662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Central Point (TCP)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13</a:t>
            </a:fld>
            <a:endParaRPr lang="fi-FI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0039" y="3955143"/>
            <a:ext cx="5127329" cy="29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7368"/>
            <a:ext cx="5113682" cy="274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system (reference frame)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14</a:t>
            </a:fld>
            <a:endParaRPr lang="fi-FI" dirty="0"/>
          </a:p>
        </p:txBody>
      </p:sp>
      <p:pic>
        <p:nvPicPr>
          <p:cNvPr id="7" name="Picture 4" descr="http://facweb.cs.depaul.edu/sgrais/images/PlanesSpace/xyz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7891" y="2038134"/>
            <a:ext cx="1887539" cy="14614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33600" y="2038134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{C1}</a:t>
            </a:r>
            <a:endParaRPr lang="en-GB" dirty="0"/>
          </a:p>
        </p:txBody>
      </p:sp>
      <p:pic>
        <p:nvPicPr>
          <p:cNvPr id="9" name="Picture 4" descr="http://facweb.cs.depaul.edu/sgrais/images/PlanesSpace/xyz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304097">
            <a:off x="6545943" y="945970"/>
            <a:ext cx="1887539" cy="146149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24977" y="835354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{C2}</a:t>
            </a:r>
            <a:endParaRPr lang="en-GB" dirty="0"/>
          </a:p>
        </p:txBody>
      </p:sp>
      <p:pic>
        <p:nvPicPr>
          <p:cNvPr id="12" name="Picture 4" descr="http://facweb.cs.depaul.edu/sgrais/images/PlanesSpace/xyz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93260" y="1792471"/>
            <a:ext cx="1415654" cy="109612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356249" y="1977137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</a:t>
            </a:r>
            <a:endParaRPr lang="en-GB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051" y="4405539"/>
            <a:ext cx="7600897" cy="21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6" y="1830388"/>
            <a:ext cx="8781143" cy="4422775"/>
          </a:xfrm>
        </p:spPr>
        <p:txBody>
          <a:bodyPr/>
          <a:lstStyle/>
          <a:p>
            <a:r>
              <a:rPr lang="en-GB" sz="3200" dirty="0" smtClean="0">
                <a:latin typeface="Arial" pitchFamily="34" charset="0"/>
                <a:cs typeface="Arial" pitchFamily="34" charset="0"/>
              </a:rPr>
              <a:t>Linear (Cartesian) and joint movement</a:t>
            </a:r>
          </a:p>
          <a:p>
            <a:endParaRPr lang="en-GB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3200" dirty="0" smtClean="0">
                <a:latin typeface="Arial" pitchFamily="34" charset="0"/>
                <a:cs typeface="Arial" pitchFamily="34" charset="0"/>
              </a:rPr>
              <a:t>Inverse kinematics: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compute the joints to achieve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position+orientation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Reachability</a:t>
            </a:r>
            <a:endParaRPr lang="en-GB" sz="3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3200" dirty="0" smtClean="0">
                <a:latin typeface="Arial" pitchFamily="34" charset="0"/>
                <a:cs typeface="Arial" pitchFamily="34" charset="0"/>
              </a:rPr>
              <a:t> Singularities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15</a:t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Robot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7371" y="1830388"/>
            <a:ext cx="3392942" cy="44227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16</a:t>
            </a:fld>
            <a:endParaRPr lang="fi-FI" dirty="0"/>
          </a:p>
        </p:txBody>
      </p:sp>
      <p:pic>
        <p:nvPicPr>
          <p:cNvPr id="75778" name="Picture 2" descr="http://www.intercamsa.com/images/solving/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771" y="1830388"/>
            <a:ext cx="3779476" cy="489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Robot Studio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600200"/>
            <a:ext cx="8229600" cy="4652963"/>
          </a:xfrm>
        </p:spPr>
        <p:txBody>
          <a:bodyPr/>
          <a:lstStyle/>
          <a:p>
            <a:r>
              <a:rPr lang="en-GB" dirty="0" err="1" smtClean="0"/>
              <a:t>RobotWare</a:t>
            </a:r>
            <a:endParaRPr lang="en-GB" dirty="0" smtClean="0"/>
          </a:p>
          <a:p>
            <a:r>
              <a:rPr lang="en-GB" dirty="0" smtClean="0"/>
              <a:t>System layout</a:t>
            </a:r>
          </a:p>
          <a:p>
            <a:r>
              <a:rPr lang="en-GB" dirty="0" smtClean="0"/>
              <a:t>Offline programming</a:t>
            </a:r>
          </a:p>
          <a:p>
            <a:r>
              <a:rPr lang="en-GB" dirty="0" smtClean="0"/>
              <a:t>Emulate physical components:</a:t>
            </a:r>
          </a:p>
          <a:p>
            <a:pPr lvl="1"/>
            <a:r>
              <a:rPr lang="en-GB" dirty="0" smtClean="0"/>
              <a:t>Teach pendant</a:t>
            </a:r>
          </a:p>
          <a:p>
            <a:pPr lvl="1"/>
            <a:r>
              <a:rPr lang="en-GB" dirty="0" smtClean="0"/>
              <a:t>Robot controllers</a:t>
            </a:r>
          </a:p>
          <a:p>
            <a:r>
              <a:rPr lang="en-GB" dirty="0" smtClean="0"/>
              <a:t>RAPID editor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17</a:t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Robot</a:t>
            </a:r>
            <a:r>
              <a:rPr lang="fi-FI" dirty="0" smtClean="0"/>
              <a:t> Studio: </a:t>
            </a:r>
            <a:r>
              <a:rPr lang="fi-FI" dirty="0" err="1" smtClean="0"/>
              <a:t>tool</a:t>
            </a:r>
            <a:endParaRPr lang="fi-FI" dirty="0" smtClean="0"/>
          </a:p>
          <a:p>
            <a:r>
              <a:rPr lang="fi-FI" dirty="0" err="1" smtClean="0"/>
              <a:t>Rapid</a:t>
            </a:r>
            <a:r>
              <a:rPr lang="fi-FI" dirty="0" smtClean="0"/>
              <a:t>: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err="1" smtClean="0"/>
              <a:t>RobotWare</a:t>
            </a:r>
            <a:r>
              <a:rPr lang="fi-FI" dirty="0" smtClean="0"/>
              <a:t>: </a:t>
            </a:r>
            <a:r>
              <a:rPr lang="fi-FI" dirty="0" err="1" smtClean="0"/>
              <a:t>Firmware</a:t>
            </a:r>
            <a:r>
              <a:rPr lang="fi-FI" dirty="0" smtClean="0"/>
              <a:t> inside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controller</a:t>
            </a:r>
            <a:endParaRPr lang="fi-FI" dirty="0" smtClean="0"/>
          </a:p>
          <a:p>
            <a:r>
              <a:rPr lang="fi-FI" dirty="0" err="1" smtClean="0"/>
              <a:t>RobotWare</a:t>
            </a:r>
            <a:r>
              <a:rPr lang="fi-FI" dirty="0" smtClean="0"/>
              <a:t>: 5.15.14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18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345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19</a:t>
            </a:fld>
            <a:endParaRPr lang="fi-FI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825570"/>
              </p:ext>
            </p:extLst>
          </p:nvPr>
        </p:nvGraphicFramePr>
        <p:xfrm>
          <a:off x="620713" y="972457"/>
          <a:ext cx="8229600" cy="567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286"/>
            <a:ext cx="9405257" cy="1143000"/>
          </a:xfrm>
        </p:spPr>
        <p:txBody>
          <a:bodyPr/>
          <a:lstStyle/>
          <a:p>
            <a:r>
              <a:rPr lang="en-GB" dirty="0" smtClean="0"/>
              <a:t>Robot Studio: Pick and place flow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600200"/>
            <a:ext cx="8229600" cy="4652963"/>
          </a:xfrm>
        </p:spPr>
        <p:txBody>
          <a:bodyPr/>
          <a:lstStyle/>
          <a:p>
            <a:r>
              <a:rPr lang="en-GB" dirty="0" err="1" smtClean="0"/>
              <a:t>FASTory</a:t>
            </a:r>
            <a:r>
              <a:rPr lang="en-GB" dirty="0" smtClean="0"/>
              <a:t> introduction</a:t>
            </a:r>
          </a:p>
          <a:p>
            <a:r>
              <a:rPr lang="en-GB" dirty="0" smtClean="0"/>
              <a:t>Core concepts</a:t>
            </a:r>
          </a:p>
          <a:p>
            <a:r>
              <a:rPr lang="en-GB" dirty="0" smtClean="0"/>
              <a:t>Assignment 2 </a:t>
            </a:r>
            <a:r>
              <a:rPr lang="en-GB" dirty="0" err="1" smtClean="0"/>
              <a:t>kickoff</a:t>
            </a:r>
            <a:endParaRPr lang="en-GB" dirty="0" smtClean="0"/>
          </a:p>
          <a:p>
            <a:r>
              <a:rPr lang="en-GB" dirty="0" smtClean="0"/>
              <a:t>Tips</a:t>
            </a:r>
          </a:p>
          <a:p>
            <a:r>
              <a:rPr lang="en-GB" dirty="0" smtClean="0"/>
              <a:t>Targets teaching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2</a:t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98AC1F-76A3-4845-A88F-C2E8030F2984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E0730-15DE-400D-88E1-D704E4CE7711}" type="slidenum">
              <a:rPr lang="fi-FI" smtClean="0"/>
              <a:pPr>
                <a:defRPr/>
              </a:pPr>
              <a:t>20</a:t>
            </a:fld>
            <a:endParaRPr lang="fi-FI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7490" y="588917"/>
            <a:ext cx="5489801" cy="39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30" y="-31931"/>
            <a:ext cx="9261565" cy="1143000"/>
          </a:xfrm>
        </p:spPr>
        <p:txBody>
          <a:bodyPr/>
          <a:lstStyle/>
          <a:p>
            <a:r>
              <a:rPr lang="en-GB" dirty="0" smtClean="0"/>
              <a:t>Robot Studio: Path creation flow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21</a:t>
            </a:fld>
            <a:endParaRPr lang="fi-FI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20713" y="972457"/>
          <a:ext cx="8229600" cy="567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3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Assignment</a:t>
            </a:r>
            <a:r>
              <a:rPr lang="fi-FI" dirty="0" smtClean="0"/>
              <a:t> 2 </a:t>
            </a:r>
            <a:r>
              <a:rPr lang="fi-FI" dirty="0" err="1" smtClean="0"/>
              <a:t>Kickoff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B0260-A354-4357-86AC-D8B5787706D5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B57EC-0BC3-49A6-9CEF-95D12B0C49AD}" type="slidenum">
              <a:rPr lang="fi-FI" smtClean="0"/>
              <a:pPr>
                <a:defRPr/>
              </a:pPr>
              <a:t>22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832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Teaching</a:t>
            </a:r>
            <a:r>
              <a:rPr lang="fi-FI" dirty="0" smtClean="0"/>
              <a:t> </a:t>
            </a:r>
            <a:r>
              <a:rPr lang="fi-FI" dirty="0" err="1" smtClean="0"/>
              <a:t>targets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teach</a:t>
            </a:r>
            <a:r>
              <a:rPr lang="fi-FI" dirty="0" smtClean="0"/>
              <a:t> </a:t>
            </a:r>
            <a:r>
              <a:rPr lang="fi-FI" dirty="0" err="1" smtClean="0"/>
              <a:t>pendant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B0260-A354-4357-86AC-D8B5787706D5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B57EC-0BC3-49A6-9CEF-95D12B0C49AD}" type="slidenum">
              <a:rPr lang="fi-FI" smtClean="0"/>
              <a:pPr>
                <a:defRPr/>
              </a:pPr>
              <a:t>23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950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Robot</a:t>
            </a:r>
            <a:r>
              <a:rPr lang="fi-FI" dirty="0" smtClean="0"/>
              <a:t>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RSPAG </a:t>
            </a:r>
            <a:r>
              <a:rPr lang="fi-FI" dirty="0" err="1" smtClean="0"/>
              <a:t>files</a:t>
            </a:r>
            <a:endParaRPr lang="fi-FI" dirty="0" smtClean="0"/>
          </a:p>
          <a:p>
            <a:r>
              <a:rPr lang="fi-FI" dirty="0" smtClean="0"/>
              <a:t>Network </a:t>
            </a:r>
            <a:r>
              <a:rPr lang="fi-FI" dirty="0" err="1" smtClean="0"/>
              <a:t>license</a:t>
            </a:r>
            <a:endParaRPr lang="fi-FI" dirty="0" smtClean="0"/>
          </a:p>
          <a:p>
            <a:r>
              <a:rPr lang="fi-FI" dirty="0" err="1" smtClean="0"/>
              <a:t>Robotware</a:t>
            </a:r>
            <a:r>
              <a:rPr lang="fi-FI" dirty="0" smtClean="0"/>
              <a:t> 5.15.14 for </a:t>
            </a:r>
            <a:r>
              <a:rPr lang="fi-FI" dirty="0" err="1" smtClean="0"/>
              <a:t>Task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24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37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Core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20713" y="1422400"/>
            <a:ext cx="8229600" cy="4830763"/>
          </a:xfrm>
        </p:spPr>
        <p:txBody>
          <a:bodyPr/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Main Components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Joints and links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Degree of Freedom (DOF)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Orientation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Tool, Tool Central Point (TCP)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Coordinate system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Cartesian and joint movement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Inverse kinematics, Reachability, Singularities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Robot configurations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0D005D-EFCF-4357-8ED8-0CEAC08EBBC4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C30BD-5122-4009-BC51-106394B2631B}" type="slidenum">
              <a:rPr lang="fi-FI" smtClean="0"/>
              <a:pPr>
                <a:defRPr/>
              </a:pPr>
              <a:t>3</a:t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148727"/>
            <a:ext cx="8229600" cy="1143000"/>
          </a:xfrm>
        </p:spPr>
        <p:txBody>
          <a:bodyPr/>
          <a:lstStyle/>
          <a:p>
            <a:r>
              <a:rPr lang="en-GB" dirty="0" smtClean="0"/>
              <a:t>Main Components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4</a:t>
            </a:fld>
            <a:endParaRPr lang="fi-FI" dirty="0"/>
          </a:p>
        </p:txBody>
      </p:sp>
      <p:pic>
        <p:nvPicPr>
          <p:cNvPr id="73732" name="Picture 4" descr="http://u1307.hizliresim.com/1c/z/qypt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13" y="4706848"/>
            <a:ext cx="3210016" cy="2065110"/>
          </a:xfrm>
          <a:prstGeom prst="rect">
            <a:avLst/>
          </a:prstGeom>
          <a:noFill/>
        </p:spPr>
      </p:pic>
      <p:pic>
        <p:nvPicPr>
          <p:cNvPr id="73734" name="Picture 6" descr="http://www.globalrobotsusa.com/images/ABBpics/ABB-irb140.jpg"/>
          <p:cNvPicPr>
            <a:picLocks noChangeAspect="1" noChangeArrowheads="1"/>
          </p:cNvPicPr>
          <p:nvPr/>
        </p:nvPicPr>
        <p:blipFill>
          <a:blip r:embed="rId3"/>
          <a:srcRect l="18950" t="12257" r="24442" b="12681"/>
          <a:stretch>
            <a:fillRect/>
          </a:stretch>
        </p:blipFill>
        <p:spPr bwMode="auto">
          <a:xfrm>
            <a:off x="1880467" y="1631634"/>
            <a:ext cx="1849618" cy="2860456"/>
          </a:xfrm>
          <a:prstGeom prst="rect">
            <a:avLst/>
          </a:prstGeom>
          <a:noFill/>
        </p:spPr>
      </p:pic>
      <p:pic>
        <p:nvPicPr>
          <p:cNvPr id="1026" name="Picture 2" descr="Image result for compu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6" b="19086"/>
          <a:stretch/>
        </p:blipFill>
        <p:spPr bwMode="auto">
          <a:xfrm>
            <a:off x="6493146" y="5198418"/>
            <a:ext cx="2456996" cy="152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54" y="1627415"/>
            <a:ext cx="4438650" cy="302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4705" y="4060532"/>
            <a:ext cx="204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4242" y="1108414"/>
            <a:ext cx="204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err="1" smtClean="0">
                <a:solidFill>
                  <a:schemeClr val="accent1">
                    <a:lumMod val="75000"/>
                  </a:schemeClr>
                </a:solidFill>
              </a:rPr>
              <a:t>Drives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73005" y="1155266"/>
            <a:ext cx="2518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err="1" smtClean="0">
                <a:solidFill>
                  <a:schemeClr val="accent1">
                    <a:lumMod val="75000"/>
                  </a:schemeClr>
                </a:solidFill>
              </a:rPr>
              <a:t>Manipulator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7374" y="5739403"/>
            <a:ext cx="2518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i-FI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2800" b="1" dirty="0" err="1" smtClean="0">
                <a:solidFill>
                  <a:schemeClr val="accent1">
                    <a:lumMod val="75000"/>
                  </a:schemeClr>
                </a:solidFill>
              </a:rPr>
              <a:t>pendant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24614" y="4665781"/>
            <a:ext cx="2518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smtClean="0">
                <a:solidFill>
                  <a:schemeClr val="accent1">
                    <a:lumMod val="75000"/>
                  </a:schemeClr>
                </a:solidFill>
              </a:rPr>
              <a:t>PC-RS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378" y="2093531"/>
            <a:ext cx="1355260" cy="9368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1093" y="3141890"/>
            <a:ext cx="104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err="1" smtClean="0">
                <a:solidFill>
                  <a:schemeClr val="accent1">
                    <a:lumMod val="75000"/>
                  </a:schemeClr>
                </a:solidFill>
              </a:rPr>
              <a:t>Tool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IRB 140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463040"/>
            <a:ext cx="8229600" cy="4790123"/>
          </a:xfrm>
        </p:spPr>
        <p:txBody>
          <a:bodyPr/>
          <a:lstStyle/>
          <a:p>
            <a:r>
              <a:rPr lang="fi-FI" sz="2000" dirty="0" err="1" smtClean="0"/>
              <a:t>Multipurpose</a:t>
            </a:r>
            <a:endParaRPr lang="fi-FI" sz="2000" dirty="0" smtClean="0"/>
          </a:p>
          <a:p>
            <a:r>
              <a:rPr lang="fi-FI" sz="2000" dirty="0" smtClean="0"/>
              <a:t>6 kg </a:t>
            </a:r>
            <a:r>
              <a:rPr lang="fi-FI" sz="2000" dirty="0" err="1" smtClean="0"/>
              <a:t>payload</a:t>
            </a:r>
            <a:endParaRPr lang="fi-FI" sz="2000" dirty="0" smtClean="0"/>
          </a:p>
          <a:p>
            <a:r>
              <a:rPr lang="fi-FI" sz="2000" dirty="0" err="1" smtClean="0"/>
              <a:t>Reachability</a:t>
            </a:r>
            <a:r>
              <a:rPr lang="fi-FI" sz="2000" dirty="0" smtClean="0"/>
              <a:t> 810 mm</a:t>
            </a:r>
          </a:p>
          <a:p>
            <a:r>
              <a:rPr lang="fi-FI" sz="2000" dirty="0" err="1" smtClean="0"/>
              <a:t>Axis</a:t>
            </a:r>
            <a:r>
              <a:rPr lang="fi-FI" sz="2000" dirty="0" smtClean="0"/>
              <a:t> 1 </a:t>
            </a:r>
            <a:r>
              <a:rPr lang="fi-FI" sz="2000" dirty="0" err="1" smtClean="0"/>
              <a:t>rotation</a:t>
            </a:r>
            <a:r>
              <a:rPr lang="fi-FI" sz="2000" dirty="0" smtClean="0"/>
              <a:t> 360 </a:t>
            </a:r>
            <a:r>
              <a:rPr lang="fi-FI" sz="2000" dirty="0" err="1" smtClean="0"/>
              <a:t>degrees</a:t>
            </a:r>
            <a:endParaRPr lang="fi-FI" sz="2000" dirty="0" smtClean="0"/>
          </a:p>
          <a:p>
            <a:r>
              <a:rPr lang="fi-FI" sz="2000" b="1" dirty="0" smtClean="0"/>
              <a:t>Main </a:t>
            </a:r>
            <a:r>
              <a:rPr lang="fi-FI" sz="2000" b="1" dirty="0" err="1" smtClean="0"/>
              <a:t>applications</a:t>
            </a:r>
            <a:endParaRPr lang="fi-FI" sz="2000" b="1" dirty="0" smtClean="0"/>
          </a:p>
          <a:p>
            <a:pPr lvl="1"/>
            <a:r>
              <a:rPr lang="en-US" sz="1800" dirty="0"/>
              <a:t>Arc welding</a:t>
            </a:r>
          </a:p>
          <a:p>
            <a:pPr lvl="1"/>
            <a:r>
              <a:rPr lang="en-US" sz="1800" dirty="0"/>
              <a:t>Assembly</a:t>
            </a:r>
          </a:p>
          <a:p>
            <a:pPr lvl="1"/>
            <a:r>
              <a:rPr lang="en-US" sz="1800" dirty="0"/>
              <a:t>Cleaning/Spraying</a:t>
            </a:r>
          </a:p>
          <a:p>
            <a:pPr lvl="1"/>
            <a:r>
              <a:rPr lang="en-US" sz="1800" dirty="0"/>
              <a:t>Machine tending </a:t>
            </a:r>
          </a:p>
          <a:p>
            <a:pPr lvl="1"/>
            <a:r>
              <a:rPr lang="en-US" sz="1800" dirty="0"/>
              <a:t>Material handling </a:t>
            </a:r>
          </a:p>
          <a:p>
            <a:pPr lvl="1"/>
            <a:r>
              <a:rPr lang="en-US" sz="1800" dirty="0"/>
              <a:t>Packing</a:t>
            </a:r>
          </a:p>
          <a:p>
            <a:pPr lvl="1"/>
            <a:r>
              <a:rPr lang="en-US" sz="1800" dirty="0"/>
              <a:t>Deburring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  <p:pic>
        <p:nvPicPr>
          <p:cNvPr id="7" name="Picture 4" descr="http://www.trendrobotics.com/images/products/irb1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2760" y="1028700"/>
            <a:ext cx="2975703" cy="4320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62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Joints and links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6</a:t>
            </a:fld>
            <a:endParaRPr lang="fi-FI" dirty="0"/>
          </a:p>
        </p:txBody>
      </p:sp>
      <p:pic>
        <p:nvPicPr>
          <p:cNvPr id="69634" name="Picture 2" descr="http://blog.robotiq.com/Portals/13401/images/6%20axis%20robo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6027" y="1662546"/>
            <a:ext cx="4354286" cy="4258376"/>
          </a:xfrm>
          <a:prstGeom prst="rect">
            <a:avLst/>
          </a:prstGeom>
          <a:noFill/>
        </p:spPr>
      </p:pic>
      <p:pic>
        <p:nvPicPr>
          <p:cNvPr id="69636" name="Picture 4" descr="http://www.trendrobotics.com/images/products/irb1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6487" y="1600200"/>
            <a:ext cx="2975703" cy="4320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203200"/>
            <a:ext cx="8229600" cy="1143000"/>
          </a:xfrm>
        </p:spPr>
        <p:txBody>
          <a:bodyPr/>
          <a:lstStyle/>
          <a:p>
            <a:r>
              <a:rPr lang="en-GB" dirty="0" smtClean="0"/>
              <a:t>Degrees of Freedom (</a:t>
            </a:r>
            <a:r>
              <a:rPr lang="en-GB" dirty="0" err="1" smtClean="0"/>
              <a:t>DoF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188358"/>
            <a:ext cx="8229600" cy="823686"/>
          </a:xfrm>
        </p:spPr>
        <p:txBody>
          <a:bodyPr/>
          <a:lstStyle/>
          <a:p>
            <a:r>
              <a:rPr lang="en-GB" dirty="0" smtClean="0"/>
              <a:t>Position and orientation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7</a:t>
            </a:fld>
            <a:endParaRPr lang="fi-FI" dirty="0"/>
          </a:p>
        </p:txBody>
      </p:sp>
      <p:pic>
        <p:nvPicPr>
          <p:cNvPr id="70658" name="Picture 2" descr="http://i1-linux.softpedia-static.com/screenshots/SCARA-robot_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2461" y="2012044"/>
            <a:ext cx="3474667" cy="3424011"/>
          </a:xfrm>
          <a:prstGeom prst="rect">
            <a:avLst/>
          </a:prstGeom>
          <a:noFill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4412" y="1600201"/>
            <a:ext cx="2388363" cy="273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422016" y="2423887"/>
            <a:ext cx="1428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3 </a:t>
            </a:r>
            <a:r>
              <a:rPr lang="en-GB" sz="2800" b="1" dirty="0" err="1" smtClean="0"/>
              <a:t>DoF</a:t>
            </a:r>
            <a:endParaRPr lang="en-GB" sz="2800" b="1" dirty="0" smtClean="0"/>
          </a:p>
          <a:p>
            <a:r>
              <a:rPr lang="en-GB" sz="2800" i="1" dirty="0" smtClean="0"/>
              <a:t>[</a:t>
            </a:r>
            <a:r>
              <a:rPr lang="en-GB" sz="2800" i="1" dirty="0" err="1" smtClean="0"/>
              <a:t>x,y,z</a:t>
            </a:r>
            <a:r>
              <a:rPr lang="en-GB" sz="2800" i="1" dirty="0" smtClean="0"/>
              <a:t>]</a:t>
            </a:r>
            <a:endParaRPr lang="en-GB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4314" y="5365744"/>
            <a:ext cx="1428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4 </a:t>
            </a:r>
            <a:r>
              <a:rPr lang="en-GB" sz="2800" b="1" dirty="0" err="1" smtClean="0"/>
              <a:t>DoF</a:t>
            </a:r>
            <a:endParaRPr lang="en-GB" sz="2800" b="1" dirty="0" smtClean="0"/>
          </a:p>
          <a:p>
            <a:r>
              <a:rPr lang="en-GB" sz="2800" i="1" dirty="0" smtClean="0"/>
              <a:t>[</a:t>
            </a:r>
            <a:r>
              <a:rPr lang="en-GB" sz="2800" i="1" dirty="0" err="1" smtClean="0"/>
              <a:t>x,y,z</a:t>
            </a:r>
            <a:r>
              <a:rPr lang="en-GB" sz="2800" i="1" dirty="0" smtClean="0"/>
              <a:t>,</a:t>
            </a:r>
            <a:r>
              <a:rPr lang="el-GR" sz="2800" i="1" dirty="0" smtClean="0"/>
              <a:t>θ</a:t>
            </a:r>
            <a:r>
              <a:rPr lang="en-GB" sz="2800" i="1" dirty="0" smtClean="0"/>
              <a:t>]</a:t>
            </a:r>
            <a:endParaRPr lang="en-GB" sz="2800" i="1" dirty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57128" y="4533906"/>
            <a:ext cx="3205647" cy="232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Degrees of Freedom (</a:t>
            </a:r>
            <a:r>
              <a:rPr lang="en-GB" dirty="0" err="1" smtClean="0"/>
              <a:t>DoF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190408-ED11-40FE-B236-9002EBC465DA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5F4D0-7407-4C5E-8FEE-6E925BA4CD93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  <p:pic>
        <p:nvPicPr>
          <p:cNvPr id="71682" name="Picture 2" descr="http://ifatwww.et.uni-magdeburg.de/syst/education/projects/pro_desc/images/robot/Projekt_KR30HA_1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427" y="1600200"/>
            <a:ext cx="4762500" cy="4600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876017" y="2365829"/>
            <a:ext cx="142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6 </a:t>
            </a:r>
            <a:r>
              <a:rPr lang="en-GB" sz="2800" b="1" dirty="0" err="1" smtClean="0"/>
              <a:t>DoF</a:t>
            </a:r>
            <a:endParaRPr lang="en-GB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155406" y="3683770"/>
            <a:ext cx="3760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DoF</a:t>
            </a:r>
            <a:r>
              <a:rPr lang="en-GB" sz="2800" b="1" dirty="0" smtClean="0"/>
              <a:t> related with the number of  joints (degree of mobility)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251959"/>
            <a:ext cx="8229600" cy="1143000"/>
          </a:xfrm>
        </p:spPr>
        <p:txBody>
          <a:bodyPr/>
          <a:lstStyle/>
          <a:p>
            <a:r>
              <a:rPr lang="en-GB" dirty="0" smtClean="0"/>
              <a:t>Orientation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4916418"/>
            <a:ext cx="3806144" cy="643391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Euler angles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8D785-FA96-4D1D-94E9-7B3FB4FB9A1C}" type="datetime1">
              <a:rPr lang="fi-FI" smtClean="0"/>
              <a:pPr>
                <a:defRPr/>
              </a:pPr>
              <a:t>29.11.2018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8891D-3952-4966-866F-9F4A1F872983}" type="slidenum">
              <a:rPr lang="fi-FI" smtClean="0"/>
              <a:pPr>
                <a:defRPr/>
              </a:pPr>
              <a:t>9</a:t>
            </a:fld>
            <a:endParaRPr lang="fi-FI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394959"/>
            <a:ext cx="4835397" cy="317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9886" y="1892262"/>
            <a:ext cx="2885961" cy="268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979886" y="4916418"/>
            <a:ext cx="3164114" cy="64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Quaternions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4426857" y="4916418"/>
            <a:ext cx="1378857" cy="51858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644424" y="5812972"/>
            <a:ext cx="184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err="1" smtClean="0"/>
              <a:t>Gimbal</a:t>
            </a:r>
            <a:r>
              <a:rPr lang="fi-FI" b="1" dirty="0" smtClean="0"/>
              <a:t> </a:t>
            </a:r>
            <a:r>
              <a:rPr lang="fi-FI" b="1" dirty="0" err="1" smtClean="0"/>
              <a:t>Lock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y_esityspohja1505_vino">
  <a:themeElements>
    <a:clrScheme name="TT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CBAFF"/>
      </a:accent1>
      <a:accent2>
        <a:srgbClr val="A7D908"/>
      </a:accent2>
      <a:accent3>
        <a:srgbClr val="FF8800"/>
      </a:accent3>
      <a:accent4>
        <a:srgbClr val="046A1D"/>
      </a:accent4>
      <a:accent5>
        <a:srgbClr val="0068BA"/>
      </a:accent5>
      <a:accent6>
        <a:srgbClr val="C0002A"/>
      </a:accent6>
      <a:hlink>
        <a:srgbClr val="34B9FF"/>
      </a:hlink>
      <a:folHlink>
        <a:srgbClr val="A6DB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ukautettu suunnittelumalli">
  <a:themeElements>
    <a:clrScheme name="Mukautet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7F26"/>
      </a:accent1>
      <a:accent2>
        <a:srgbClr val="2C357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4F07"/>
      </a:hlink>
      <a:folHlink>
        <a:srgbClr val="6C92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tty_esityspohja1505_vino</Template>
  <TotalTime>50173</TotalTime>
  <Words>361</Words>
  <Application>Microsoft Office PowerPoint</Application>
  <PresentationFormat>On-screen Show (4:3)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Helvetica Light</vt:lpstr>
      <vt:lpstr>tty_esityspohja1505_vino</vt:lpstr>
      <vt:lpstr>Mukautettu suunnittelumalli</vt:lpstr>
      <vt:lpstr>Practical session with ABB robots  </vt:lpstr>
      <vt:lpstr>Outline</vt:lpstr>
      <vt:lpstr>Core concepts</vt:lpstr>
      <vt:lpstr>Main Components</vt:lpstr>
      <vt:lpstr>IRB 140</vt:lpstr>
      <vt:lpstr>Joints and links</vt:lpstr>
      <vt:lpstr>Degrees of Freedom (DoF)</vt:lpstr>
      <vt:lpstr>Degrees of Freedom (DoF)</vt:lpstr>
      <vt:lpstr>Orientation</vt:lpstr>
      <vt:lpstr>Tool Central Point (TCP)</vt:lpstr>
      <vt:lpstr>Tool Central Point (TCP)</vt:lpstr>
      <vt:lpstr>Tool Central Point (TCP)</vt:lpstr>
      <vt:lpstr>Tool Central Point (TCP)</vt:lpstr>
      <vt:lpstr>Coordinate system (reference frame)</vt:lpstr>
      <vt:lpstr>Other concepts</vt:lpstr>
      <vt:lpstr>Robot configuration</vt:lpstr>
      <vt:lpstr>Robot Studio</vt:lpstr>
      <vt:lpstr>PowerPoint Presentation</vt:lpstr>
      <vt:lpstr>Robot Studio: Pick and place flow</vt:lpstr>
      <vt:lpstr>PowerPoint Presentation</vt:lpstr>
      <vt:lpstr>Robot Studio: Path creation flow</vt:lpstr>
      <vt:lpstr>Assignment 2 Kickoff</vt:lpstr>
      <vt:lpstr>Teaching targets with the teach pendant</vt:lpstr>
      <vt:lpstr>Robot studio</vt:lpstr>
    </vt:vector>
  </TitlesOfParts>
  <Company>Tampere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Andersin Virpi</dc:creator>
  <cp:lastModifiedBy>Luis</cp:lastModifiedBy>
  <cp:revision>330</cp:revision>
  <cp:lastPrinted>2014-02-05T09:08:51Z</cp:lastPrinted>
  <dcterms:created xsi:type="dcterms:W3CDTF">2012-06-05T09:49:12Z</dcterms:created>
  <dcterms:modified xsi:type="dcterms:W3CDTF">2018-11-29T08:37:04Z</dcterms:modified>
</cp:coreProperties>
</file>