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6858000" cy="12192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D58A-A401-41B2-A7E7-E69E891E1F50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4CF3-4502-4246-91F5-A173FFB76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2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D58A-A401-41B2-A7E7-E69E891E1F50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4CF3-4502-4246-91F5-A173FFB76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05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D58A-A401-41B2-A7E7-E69E891E1F50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4CF3-4502-4246-91F5-A173FFB76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14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D58A-A401-41B2-A7E7-E69E891E1F50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4CF3-4502-4246-91F5-A173FFB76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66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D58A-A401-41B2-A7E7-E69E891E1F50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4CF3-4502-4246-91F5-A173FFB76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27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D58A-A401-41B2-A7E7-E69E891E1F50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4CF3-4502-4246-91F5-A173FFB76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15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D58A-A401-41B2-A7E7-E69E891E1F50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4CF3-4502-4246-91F5-A173FFB76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47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D58A-A401-41B2-A7E7-E69E891E1F50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4CF3-4502-4246-91F5-A173FFB76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47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D58A-A401-41B2-A7E7-E69E891E1F50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4CF3-4502-4246-91F5-A173FFB76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31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D58A-A401-41B2-A7E7-E69E891E1F50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4CF3-4502-4246-91F5-A173FFB76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25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D58A-A401-41B2-A7E7-E69E891E1F50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4CF3-4502-4246-91F5-A173FFB76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16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AD58A-A401-41B2-A7E7-E69E891E1F50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B4CF3-4502-4246-91F5-A173FFB76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88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-44905" y="-24229"/>
            <a:ext cx="7077189" cy="126165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3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457" y="5164633"/>
            <a:ext cx="4234543" cy="643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 descr="微信图片_202205151819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91" y="795399"/>
            <a:ext cx="5969000" cy="276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1"/>
          <p:cNvSpPr txBox="1">
            <a:spLocks noChangeArrowheads="1"/>
          </p:cNvSpPr>
          <p:nvPr/>
        </p:nvSpPr>
        <p:spPr bwMode="auto">
          <a:xfrm>
            <a:off x="-88447" y="229260"/>
            <a:ext cx="56959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1" i="0" u="none" strike="noStrike" normalizeH="0" baseline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麦克罗比特（</a:t>
            </a:r>
            <a:r>
              <a:rPr kumimoji="0" lang="en-US" altLang="zh-CN" sz="3600" b="1" i="0" u="none" strike="noStrike" normalizeH="0" baseline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MICRO BIT</a:t>
            </a:r>
            <a:r>
              <a:rPr kumimoji="0" lang="zh-CN" altLang="en-US" sz="3600" b="1" i="0" u="none" strike="noStrike" normalizeH="0" baseline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400" b="1" i="0" u="none" strike="noStrike" normalizeH="0" baseline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-1129847" y="1962900"/>
            <a:ext cx="8982075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7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7200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旋转格栅加密</a:t>
            </a:r>
            <a:endParaRPr kumimoji="0" lang="en-US" altLang="zh-CN" sz="7200" b="1" i="0" u="none" strike="noStrike" normalizeH="0" baseline="0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7200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！！！</a:t>
            </a:r>
            <a:r>
              <a:rPr kumimoji="0" lang="zh-CN" altLang="en-US" sz="7200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！！</a:t>
            </a:r>
            <a:endParaRPr kumimoji="0" lang="zh-CN" altLang="zh-CN" sz="400" b="1" i="0" u="none" strike="noStrike" normalizeH="0" baseline="0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1" i="0" u="none" strike="noStrike" normalizeH="0" baseline="0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" name="文本框 4"/>
          <p:cNvSpPr txBox="1">
            <a:spLocks noChangeArrowheads="1"/>
          </p:cNvSpPr>
          <p:nvPr/>
        </p:nvSpPr>
        <p:spPr bwMode="auto">
          <a:xfrm>
            <a:off x="1507105" y="4326568"/>
            <a:ext cx="548163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indent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371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3600" b="1" i="0" u="none" strike="noStrike" normalizeH="0" baseline="0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1371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只要你敢触电</a:t>
            </a:r>
            <a:r>
              <a:rPr kumimoji="0" lang="en-US" altLang="zh-CN" sz="3600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——</a:t>
            </a:r>
            <a:endParaRPr kumimoji="0" lang="en-US" altLang="zh-CN" sz="400" b="1" i="0" u="none" strike="noStrike" normalizeH="0" baseline="0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0" marR="0" lvl="0" indent="1371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天地人间完全放电</a:t>
            </a:r>
            <a:r>
              <a:rPr kumimoji="0" lang="en-US" altLang="zh-CN" sz="3600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!</a:t>
            </a:r>
            <a:endParaRPr kumimoji="0" lang="zh-CN" altLang="en-US" sz="1800" b="1" i="0" u="none" strike="noStrike" normalizeH="0" baseline="0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78240" y="8139339"/>
            <a:ext cx="1941513" cy="2987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历史悠久的旋转隔栅加密，加上超级先进的麦克罗·比特，将你推向密码学的新高度！！！！！不用麻醉，一样情不自禁嗨起来，飞起来！！！！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062866" y="9934802"/>
            <a:ext cx="2282825" cy="469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任课老师 陈斌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文本框 8"/>
          <p:cNvSpPr txBox="1">
            <a:spLocks noChangeArrowheads="1"/>
          </p:cNvSpPr>
          <p:nvPr/>
        </p:nvSpPr>
        <p:spPr bwMode="auto">
          <a:xfrm>
            <a:off x="561634" y="10999145"/>
            <a:ext cx="6757987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600" b="0" i="0" u="none" strike="noStrike" cap="none" normalizeH="0" baseline="0" dirty="0" smtClean="0">
              <a:ln>
                <a:noFill/>
              </a:ln>
              <a:solidFill>
                <a:srgbClr val="5B9BD5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本次活动由数据结构与算法提供技术支持</a:t>
            </a: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！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文本框 9"/>
          <p:cNvSpPr txBox="1">
            <a:spLocks noChangeArrowheads="1"/>
          </p:cNvSpPr>
          <p:nvPr/>
        </p:nvSpPr>
        <p:spPr bwMode="auto">
          <a:xfrm rot="-1460903">
            <a:off x="-210550" y="6531999"/>
            <a:ext cx="48013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1" i="0" u="none" strike="noStrike" normalizeH="0" baseline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历史悠久的加密算法！</a:t>
            </a:r>
            <a:endParaRPr kumimoji="0" lang="zh-CN" altLang="zh-CN" sz="1800" b="1" i="0" u="none" strike="noStrike" normalizeH="0" baseline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9" name="文本框 10"/>
          <p:cNvSpPr txBox="1">
            <a:spLocks noChangeArrowheads="1"/>
          </p:cNvSpPr>
          <p:nvPr/>
        </p:nvSpPr>
        <p:spPr bwMode="auto">
          <a:xfrm rot="2286843">
            <a:off x="2172956" y="8312267"/>
            <a:ext cx="43973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1" i="0" u="none" strike="noStrike" spc="50" normalizeH="0" baseline="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只要一百八十八元！</a:t>
            </a:r>
            <a:endParaRPr kumimoji="0" lang="zh-CN" altLang="zh-CN" sz="1800" b="1" i="0" u="none" strike="noStrike" spc="50" normalizeH="0" baseline="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</a:endParaRP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511628" y="1589314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511628" y="2046514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40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80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yuxiao</dc:creator>
  <cp:lastModifiedBy>chen yuxiao</cp:lastModifiedBy>
  <cp:revision>4</cp:revision>
  <dcterms:created xsi:type="dcterms:W3CDTF">2022-05-15T07:41:11Z</dcterms:created>
  <dcterms:modified xsi:type="dcterms:W3CDTF">2022-05-15T10:39:22Z</dcterms:modified>
</cp:coreProperties>
</file>