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5145088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91"/>
  </p:normalViewPr>
  <p:slideViewPr>
    <p:cSldViewPr snapToGrid="0" snapToObjects="1">
      <p:cViewPr>
        <p:scale>
          <a:sx n="121" d="100"/>
          <a:sy n="121" d="100"/>
        </p:scale>
        <p:origin x="3120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6AE62-1ED8-874F-83C6-D044036ACBDF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064E5-51EA-4045-83B2-76CCBF3793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95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5376439" cy="9137651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721974" y="1557772"/>
            <a:ext cx="3705839" cy="6050421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725" y="2740371"/>
            <a:ext cx="3617117" cy="2414181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2701" spc="-64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725" y="5255323"/>
            <a:ext cx="3617117" cy="177882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13" b="0">
                <a:solidFill>
                  <a:srgbClr val="FFFEFF"/>
                </a:solidFill>
              </a:defRPr>
            </a:lvl1pPr>
            <a:lvl2pPr marL="192950" indent="0" algn="ctr">
              <a:buNone/>
              <a:defRPr sz="844"/>
            </a:lvl2pPr>
            <a:lvl3pPr marL="385900" indent="0" algn="ctr">
              <a:buNone/>
              <a:defRPr sz="760"/>
            </a:lvl3pPr>
            <a:lvl4pPr marL="578849" indent="0" algn="ctr">
              <a:buNone/>
              <a:defRPr sz="675"/>
            </a:lvl4pPr>
            <a:lvl5pPr marL="771799" indent="0" algn="ctr">
              <a:buNone/>
              <a:defRPr sz="675"/>
            </a:lvl5pPr>
            <a:lvl6pPr marL="964749" indent="0" algn="ctr">
              <a:buNone/>
              <a:defRPr sz="675"/>
            </a:lvl6pPr>
            <a:lvl7pPr marL="1157699" indent="0" algn="ctr">
              <a:buNone/>
              <a:defRPr sz="675"/>
            </a:lvl7pPr>
            <a:lvl8pPr marL="1350649" indent="0" algn="ctr">
              <a:buNone/>
              <a:defRPr sz="675"/>
            </a:lvl8pPr>
            <a:lvl9pPr marL="1543599" indent="0" algn="ctr">
              <a:buNone/>
              <a:defRPr sz="6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0156" y="426720"/>
            <a:ext cx="1543526" cy="42672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5371BF6-E4AA-4B40-BFED-282DCDB64CE3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156" y="8302752"/>
            <a:ext cx="4419631" cy="426720"/>
          </a:xfrm>
        </p:spPr>
        <p:txBody>
          <a:bodyPr/>
          <a:lstStyle>
            <a:lvl1pPr algn="ctr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3905" y="426720"/>
            <a:ext cx="385882" cy="426720"/>
          </a:xfrm>
        </p:spPr>
        <p:txBody>
          <a:bodyPr/>
          <a:lstStyle/>
          <a:p>
            <a:fld id="{B55A367F-297D-1241-B11F-BA0DE19E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674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161052" y="1"/>
            <a:ext cx="5301376" cy="9144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360156" y="2266119"/>
            <a:ext cx="1849256" cy="4627228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255" y="3133235"/>
            <a:ext cx="1752062" cy="32970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84591" y="1059626"/>
            <a:ext cx="2304510" cy="70094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1BF6-E4AA-4B40-BFED-282DCDB64CE3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367F-297D-1241-B11F-BA0DE19E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1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1"/>
            <a:ext cx="5301376" cy="9144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2941733" y="2266119"/>
            <a:ext cx="1849256" cy="4627228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9828" y="3133233"/>
            <a:ext cx="1751067" cy="328660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45" y="1070411"/>
            <a:ext cx="2317254" cy="70064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0156" y="426720"/>
            <a:ext cx="1543526" cy="426720"/>
          </a:xfrm>
        </p:spPr>
        <p:txBody>
          <a:bodyPr/>
          <a:lstStyle/>
          <a:p>
            <a:fld id="{55371BF6-E4AA-4B40-BFED-282DCDB64CE3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156" y="8302752"/>
            <a:ext cx="4419631" cy="42672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3905" y="426720"/>
            <a:ext cx="385882" cy="426720"/>
          </a:xfrm>
        </p:spPr>
        <p:txBody>
          <a:bodyPr/>
          <a:lstStyle/>
          <a:p>
            <a:fld id="{B55A367F-297D-1241-B11F-BA0DE19E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506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161052" y="1"/>
            <a:ext cx="5301376" cy="9144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360156" y="2266119"/>
            <a:ext cx="1849256" cy="4627228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50" y="3133232"/>
            <a:ext cx="1751067" cy="3286603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591" y="1070915"/>
            <a:ext cx="2302129" cy="6998163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1BF6-E4AA-4B40-BFED-282DCDB64CE3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367F-297D-1241-B11F-BA0DE19E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16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5376439" cy="9137651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352373" y="1545203"/>
            <a:ext cx="2429447" cy="6050421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952" y="2705103"/>
            <a:ext cx="2342383" cy="2309965"/>
          </a:xfrm>
        </p:spPr>
        <p:txBody>
          <a:bodyPr bIns="0" anchor="b">
            <a:normAutofit/>
          </a:bodyPr>
          <a:lstStyle>
            <a:lvl1pPr algn="ctr">
              <a:defRPr sz="2026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4952" y="5124451"/>
            <a:ext cx="2342383" cy="1901463"/>
          </a:xfrm>
        </p:spPr>
        <p:txBody>
          <a:bodyPr tIns="0">
            <a:normAutofit/>
          </a:bodyPr>
          <a:lstStyle>
            <a:lvl1pPr marL="0" indent="0" algn="ctr">
              <a:buNone/>
              <a:defRPr sz="900">
                <a:solidFill>
                  <a:srgbClr val="FFFEFF"/>
                </a:solidFill>
              </a:defRPr>
            </a:lvl1pPr>
            <a:lvl2pPr marL="19295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90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84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79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74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69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64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59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0156" y="426720"/>
            <a:ext cx="1543526" cy="426720"/>
          </a:xfrm>
        </p:spPr>
        <p:txBody>
          <a:bodyPr/>
          <a:lstStyle/>
          <a:p>
            <a:fld id="{55371BF6-E4AA-4B40-BFED-282DCDB64CE3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156" y="8302752"/>
            <a:ext cx="4419631" cy="426720"/>
          </a:xfrm>
        </p:spPr>
        <p:txBody>
          <a:bodyPr/>
          <a:lstStyle>
            <a:lvl1pPr algn="ctr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3905" y="426720"/>
            <a:ext cx="385882" cy="426720"/>
          </a:xfrm>
        </p:spPr>
        <p:txBody>
          <a:bodyPr/>
          <a:lstStyle/>
          <a:p>
            <a:fld id="{B55A367F-297D-1241-B11F-BA0DE19E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62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161052" y="1"/>
            <a:ext cx="5301376" cy="9144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360156" y="2266119"/>
            <a:ext cx="1849256" cy="4627228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98" y="3140091"/>
            <a:ext cx="1756759" cy="3279744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88714" y="1072039"/>
            <a:ext cx="2302277" cy="32791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7177" y="4780139"/>
            <a:ext cx="2303813" cy="32941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0156" y="426720"/>
            <a:ext cx="1543526" cy="426720"/>
          </a:xfrm>
        </p:spPr>
        <p:txBody>
          <a:bodyPr/>
          <a:lstStyle/>
          <a:p>
            <a:fld id="{55371BF6-E4AA-4B40-BFED-282DCDB64CE3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156" y="8302752"/>
            <a:ext cx="4419631" cy="42672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3905" y="426720"/>
            <a:ext cx="385882" cy="426720"/>
          </a:xfrm>
        </p:spPr>
        <p:txBody>
          <a:bodyPr/>
          <a:lstStyle/>
          <a:p>
            <a:fld id="{B55A367F-297D-1241-B11F-BA0DE19E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49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161052" y="1"/>
            <a:ext cx="5301376" cy="9144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360156" y="2266119"/>
            <a:ext cx="1849256" cy="4627228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98" y="3141131"/>
            <a:ext cx="1756759" cy="3278704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287" y="1069600"/>
            <a:ext cx="2141043" cy="9144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013" b="0" cap="all" baseline="0">
                <a:solidFill>
                  <a:schemeClr val="accent1"/>
                </a:solidFill>
              </a:defRPr>
            </a:lvl1pPr>
            <a:lvl2pPr marL="192950" indent="0">
              <a:buNone/>
              <a:defRPr sz="844" b="1"/>
            </a:lvl2pPr>
            <a:lvl3pPr marL="385900" indent="0">
              <a:buNone/>
              <a:defRPr sz="760" b="1"/>
            </a:lvl3pPr>
            <a:lvl4pPr marL="578849" indent="0">
              <a:buNone/>
              <a:defRPr sz="675" b="1"/>
            </a:lvl4pPr>
            <a:lvl5pPr marL="771799" indent="0">
              <a:buNone/>
              <a:defRPr sz="675" b="1"/>
            </a:lvl5pPr>
            <a:lvl6pPr marL="964749" indent="0">
              <a:buNone/>
              <a:defRPr sz="675" b="1"/>
            </a:lvl6pPr>
            <a:lvl7pPr marL="1157699" indent="0">
              <a:buNone/>
              <a:defRPr sz="675" b="1"/>
            </a:lvl7pPr>
            <a:lvl8pPr marL="1350649" indent="0">
              <a:buNone/>
              <a:defRPr sz="675" b="1"/>
            </a:lvl8pPr>
            <a:lvl9pPr marL="1543599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8300" y="1983999"/>
            <a:ext cx="2140790" cy="2367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1759" y="4780691"/>
            <a:ext cx="2149231" cy="9144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013" b="0" cap="all" baseline="0">
                <a:solidFill>
                  <a:schemeClr val="accent1"/>
                </a:solidFill>
              </a:defRPr>
            </a:lvl1pPr>
            <a:lvl2pPr marL="192950" indent="0">
              <a:buNone/>
              <a:defRPr sz="844" b="1"/>
            </a:lvl2pPr>
            <a:lvl3pPr marL="385900" indent="0">
              <a:buNone/>
              <a:defRPr sz="760" b="1"/>
            </a:lvl3pPr>
            <a:lvl4pPr marL="578849" indent="0">
              <a:buNone/>
              <a:defRPr sz="675" b="1"/>
            </a:lvl4pPr>
            <a:lvl5pPr marL="771799" indent="0">
              <a:buNone/>
              <a:defRPr sz="675" b="1"/>
            </a:lvl5pPr>
            <a:lvl6pPr marL="964749" indent="0">
              <a:buNone/>
              <a:defRPr sz="675" b="1"/>
            </a:lvl6pPr>
            <a:lvl7pPr marL="1157699" indent="0">
              <a:buNone/>
              <a:defRPr sz="675" b="1"/>
            </a:lvl7pPr>
            <a:lvl8pPr marL="1350649" indent="0">
              <a:buNone/>
              <a:defRPr sz="675" b="1"/>
            </a:lvl8pPr>
            <a:lvl9pPr marL="1543599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1759" y="5693776"/>
            <a:ext cx="2149231" cy="23805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60156" y="426720"/>
            <a:ext cx="1543526" cy="426720"/>
          </a:xfrm>
        </p:spPr>
        <p:txBody>
          <a:bodyPr/>
          <a:lstStyle/>
          <a:p>
            <a:fld id="{55371BF6-E4AA-4B40-BFED-282DCDB64CE3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0156" y="8302752"/>
            <a:ext cx="4419631" cy="42672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93905" y="426720"/>
            <a:ext cx="385882" cy="426720"/>
          </a:xfrm>
        </p:spPr>
        <p:txBody>
          <a:bodyPr/>
          <a:lstStyle/>
          <a:p>
            <a:fld id="{B55A367F-297D-1241-B11F-BA0DE19E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14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161052" y="1"/>
            <a:ext cx="5301376" cy="9144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360156" y="2266119"/>
            <a:ext cx="1849256" cy="4627228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50" y="3133232"/>
            <a:ext cx="1751067" cy="3286603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1BF6-E4AA-4B40-BFED-282DCDB64CE3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0156" y="8302752"/>
            <a:ext cx="4419631" cy="42672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367F-297D-1241-B11F-BA0DE19E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16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156" y="426720"/>
            <a:ext cx="1543526" cy="426720"/>
          </a:xfrm>
        </p:spPr>
        <p:txBody>
          <a:bodyPr/>
          <a:lstStyle/>
          <a:p>
            <a:fld id="{55371BF6-E4AA-4B40-BFED-282DCDB64CE3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0156" y="8302752"/>
            <a:ext cx="4419631" cy="42672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93905" y="426720"/>
            <a:ext cx="385882" cy="426720"/>
          </a:xfrm>
        </p:spPr>
        <p:txBody>
          <a:bodyPr/>
          <a:lstStyle/>
          <a:p>
            <a:fld id="{B55A367F-297D-1241-B11F-BA0DE19E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96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161052" y="1"/>
            <a:ext cx="5301376" cy="9144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360156" y="2266119"/>
            <a:ext cx="1849256" cy="4627228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50" y="3133233"/>
            <a:ext cx="1751067" cy="1633865"/>
          </a:xfrm>
        </p:spPr>
        <p:txBody>
          <a:bodyPr bIns="0" anchor="b">
            <a:noAutofit/>
          </a:bodyPr>
          <a:lstStyle>
            <a:lvl1pPr algn="ctr">
              <a:defRPr sz="1576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591" y="1068521"/>
            <a:ext cx="2304510" cy="6999327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8250" y="4767099"/>
            <a:ext cx="1751067" cy="1652736"/>
          </a:xfrm>
        </p:spPr>
        <p:txBody>
          <a:bodyPr>
            <a:normAutofit/>
          </a:bodyPr>
          <a:lstStyle>
            <a:lvl1pPr marL="0" indent="0" algn="ctr">
              <a:buNone/>
              <a:defRPr sz="788">
                <a:solidFill>
                  <a:srgbClr val="FFFEFF"/>
                </a:solidFill>
              </a:defRPr>
            </a:lvl1pPr>
            <a:lvl2pPr marL="192950" indent="0">
              <a:buNone/>
              <a:defRPr sz="591"/>
            </a:lvl2pPr>
            <a:lvl3pPr marL="385900" indent="0">
              <a:buNone/>
              <a:defRPr sz="506"/>
            </a:lvl3pPr>
            <a:lvl4pPr marL="578849" indent="0">
              <a:buNone/>
              <a:defRPr sz="422"/>
            </a:lvl4pPr>
            <a:lvl5pPr marL="771799" indent="0">
              <a:buNone/>
              <a:defRPr sz="422"/>
            </a:lvl5pPr>
            <a:lvl6pPr marL="964749" indent="0">
              <a:buNone/>
              <a:defRPr sz="422"/>
            </a:lvl6pPr>
            <a:lvl7pPr marL="1157699" indent="0">
              <a:buNone/>
              <a:defRPr sz="422"/>
            </a:lvl7pPr>
            <a:lvl8pPr marL="1350649" indent="0">
              <a:buNone/>
              <a:defRPr sz="422"/>
            </a:lvl8pPr>
            <a:lvl9pPr marL="1543599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1BF6-E4AA-4B40-BFED-282DCDB64CE3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367F-297D-1241-B11F-BA0DE19E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45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5376439" cy="9137651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62623" y="2264443"/>
            <a:ext cx="2451992" cy="4627227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81737" y="0"/>
            <a:ext cx="1963351" cy="9144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350"/>
            </a:lvl1pPr>
            <a:lvl2pPr marL="192950" indent="0">
              <a:buNone/>
              <a:defRPr sz="1182"/>
            </a:lvl2pPr>
            <a:lvl3pPr marL="385900" indent="0">
              <a:buNone/>
              <a:defRPr sz="1013"/>
            </a:lvl3pPr>
            <a:lvl4pPr marL="578849" indent="0">
              <a:buNone/>
              <a:defRPr sz="844"/>
            </a:lvl4pPr>
            <a:lvl5pPr marL="771799" indent="0">
              <a:buNone/>
              <a:defRPr sz="844"/>
            </a:lvl5pPr>
            <a:lvl6pPr marL="964749" indent="0">
              <a:buNone/>
              <a:defRPr sz="844"/>
            </a:lvl6pPr>
            <a:lvl7pPr marL="1157699" indent="0">
              <a:buNone/>
              <a:defRPr sz="844"/>
            </a:lvl7pPr>
            <a:lvl8pPr marL="1350649" indent="0">
              <a:buNone/>
              <a:defRPr sz="844"/>
            </a:lvl8pPr>
            <a:lvl9pPr marL="1543599" indent="0">
              <a:buNone/>
              <a:defRPr sz="84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42" y="3115204"/>
            <a:ext cx="2361916" cy="1687385"/>
          </a:xfrm>
        </p:spPr>
        <p:txBody>
          <a:bodyPr bIns="0" anchor="b">
            <a:normAutofit/>
          </a:bodyPr>
          <a:lstStyle>
            <a:lvl1pPr>
              <a:defRPr sz="1801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27" y="4802589"/>
            <a:ext cx="2362810" cy="1619380"/>
          </a:xfrm>
        </p:spPr>
        <p:txBody>
          <a:bodyPr>
            <a:normAutofit/>
          </a:bodyPr>
          <a:lstStyle>
            <a:lvl1pPr marL="0" indent="0" algn="ctr">
              <a:buNone/>
              <a:defRPr sz="788">
                <a:solidFill>
                  <a:srgbClr val="FFFEFF"/>
                </a:solidFill>
              </a:defRPr>
            </a:lvl1pPr>
            <a:lvl2pPr marL="192950" indent="0">
              <a:buNone/>
              <a:defRPr sz="591"/>
            </a:lvl2pPr>
            <a:lvl3pPr marL="385900" indent="0">
              <a:buNone/>
              <a:defRPr sz="506"/>
            </a:lvl3pPr>
            <a:lvl4pPr marL="578849" indent="0">
              <a:buNone/>
              <a:defRPr sz="422"/>
            </a:lvl4pPr>
            <a:lvl5pPr marL="771799" indent="0">
              <a:buNone/>
              <a:defRPr sz="422"/>
            </a:lvl5pPr>
            <a:lvl6pPr marL="964749" indent="0">
              <a:buNone/>
              <a:defRPr sz="422"/>
            </a:lvl6pPr>
            <a:lvl7pPr marL="1157699" indent="0">
              <a:buNone/>
              <a:defRPr sz="422"/>
            </a:lvl7pPr>
            <a:lvl8pPr marL="1350649" indent="0">
              <a:buNone/>
              <a:defRPr sz="422"/>
            </a:lvl8pPr>
            <a:lvl9pPr marL="1543599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0156" y="426720"/>
            <a:ext cx="1543526" cy="426720"/>
          </a:xfrm>
        </p:spPr>
        <p:txBody>
          <a:bodyPr/>
          <a:lstStyle/>
          <a:p>
            <a:fld id="{55371BF6-E4AA-4B40-BFED-282DCDB64CE3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156" y="8302752"/>
            <a:ext cx="2452493" cy="42672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28197" y="426720"/>
            <a:ext cx="385882" cy="426720"/>
          </a:xfrm>
        </p:spPr>
        <p:txBody>
          <a:bodyPr/>
          <a:lstStyle/>
          <a:p>
            <a:fld id="{B55A367F-297D-1241-B11F-BA0DE19E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250" y="3133233"/>
            <a:ext cx="1751067" cy="3286603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4591" y="1059626"/>
            <a:ext cx="2295196" cy="700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156" y="426720"/>
            <a:ext cx="1543526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71BF6-E4AA-4B40-BFED-282DCDB64CE3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156" y="8302752"/>
            <a:ext cx="4419631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3905" y="426720"/>
            <a:ext cx="385882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367F-297D-1241-B11F-BA0DE19E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97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385900" rtl="0" eaLnBrk="1" latinLnBrk="0" hangingPunct="1">
        <a:lnSpc>
          <a:spcPct val="85000"/>
        </a:lnSpc>
        <a:spcBef>
          <a:spcPct val="0"/>
        </a:spcBef>
        <a:buNone/>
        <a:defRPr sz="1801" b="0" i="0" kern="1200" cap="none" spc="-64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96475" indent="-96475" algn="l" defTabSz="385900" rtl="0" eaLnBrk="1" latinLnBrk="0" hangingPunct="1">
        <a:lnSpc>
          <a:spcPct val="120000"/>
        </a:lnSpc>
        <a:spcBef>
          <a:spcPts val="422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89425" indent="-96475" algn="l" defTabSz="385900" rtl="0" eaLnBrk="1" latinLnBrk="0" hangingPunct="1">
        <a:lnSpc>
          <a:spcPct val="120000"/>
        </a:lnSpc>
        <a:spcBef>
          <a:spcPts val="21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788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482375" indent="-96475" algn="l" defTabSz="385900" rtl="0" eaLnBrk="1" latinLnBrk="0" hangingPunct="1">
        <a:lnSpc>
          <a:spcPct val="120000"/>
        </a:lnSpc>
        <a:spcBef>
          <a:spcPts val="21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675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675324" indent="-96475" algn="l" defTabSz="385900" rtl="0" eaLnBrk="1" latinLnBrk="0" hangingPunct="1">
        <a:lnSpc>
          <a:spcPct val="120000"/>
        </a:lnSpc>
        <a:spcBef>
          <a:spcPts val="21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675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868274" indent="-96475" algn="l" defTabSz="385900" rtl="0" eaLnBrk="1" latinLnBrk="0" hangingPunct="1">
        <a:lnSpc>
          <a:spcPct val="120000"/>
        </a:lnSpc>
        <a:spcBef>
          <a:spcPts val="21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675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061224" indent="-96475" algn="l" defTabSz="385900" rtl="0" eaLnBrk="1" latinLnBrk="0" hangingPunct="1">
        <a:lnSpc>
          <a:spcPct val="120000"/>
        </a:lnSpc>
        <a:spcBef>
          <a:spcPts val="21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506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254174" indent="-96475" algn="l" defTabSz="385900" rtl="0" eaLnBrk="1" latinLnBrk="0" hangingPunct="1">
        <a:lnSpc>
          <a:spcPct val="120000"/>
        </a:lnSpc>
        <a:spcBef>
          <a:spcPts val="21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506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447124" indent="-96475" algn="l" defTabSz="385900" rtl="0" eaLnBrk="1" latinLnBrk="0" hangingPunct="1">
        <a:lnSpc>
          <a:spcPct val="120000"/>
        </a:lnSpc>
        <a:spcBef>
          <a:spcPts val="21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506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640074" indent="-96475" algn="l" defTabSz="385900" rtl="0" eaLnBrk="1" latinLnBrk="0" hangingPunct="1">
        <a:lnSpc>
          <a:spcPct val="120000"/>
        </a:lnSpc>
        <a:spcBef>
          <a:spcPts val="21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506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950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900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849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799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749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99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649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599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2FCE22F-2BC5-7894-FC09-F97C674F19AB}"/>
              </a:ext>
            </a:extLst>
          </p:cNvPr>
          <p:cNvSpPr/>
          <p:nvPr/>
        </p:nvSpPr>
        <p:spPr>
          <a:xfrm>
            <a:off x="-36662" y="0"/>
            <a:ext cx="5145088" cy="9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9A78CF-5ACC-FC55-8875-7ABA24EF1FC8}"/>
              </a:ext>
            </a:extLst>
          </p:cNvPr>
          <p:cNvSpPr/>
          <p:nvPr/>
        </p:nvSpPr>
        <p:spPr>
          <a:xfrm>
            <a:off x="-560024" y="220599"/>
            <a:ext cx="39574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麦克罗比特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CEDE9E-2ADE-8CB9-C665-8082BF7BCA28}"/>
              </a:ext>
            </a:extLst>
          </p:cNvPr>
          <p:cNvSpPr/>
          <p:nvPr/>
        </p:nvSpPr>
        <p:spPr>
          <a:xfrm>
            <a:off x="-408475" y="763880"/>
            <a:ext cx="596203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旋转隔栅加密</a:t>
            </a:r>
            <a:endParaRPr lang="en-US" altLang="zh-CN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！！！</a:t>
            </a:r>
            <a:r>
              <a:rPr lang="zh-CN" alt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！！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AA7B02-C57B-BD8D-00E2-5CCD4E59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1109"/>
            <a:ext cx="5145088" cy="23825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FB39BC5-A8DC-4137-2363-3CEC7464C247}"/>
              </a:ext>
            </a:extLst>
          </p:cNvPr>
          <p:cNvSpPr/>
          <p:nvPr/>
        </p:nvSpPr>
        <p:spPr>
          <a:xfrm rot="20261167">
            <a:off x="1429420" y="5468788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历史悠久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57FA0C-8DC2-9BB3-4431-DBB7CB4D4B44}"/>
              </a:ext>
            </a:extLst>
          </p:cNvPr>
          <p:cNvSpPr/>
          <p:nvPr/>
        </p:nvSpPr>
        <p:spPr>
          <a:xfrm>
            <a:off x="907997" y="7277707"/>
            <a:ext cx="43588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不用麻醉</a:t>
            </a:r>
            <a:endParaRPr lang="en-US" altLang="zh-CN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zh-CN" alt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一样情不自禁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14AFC4-7C54-E270-4ADA-02B3C60E978F}"/>
              </a:ext>
            </a:extLst>
          </p:cNvPr>
          <p:cNvSpPr/>
          <p:nvPr/>
        </p:nvSpPr>
        <p:spPr>
          <a:xfrm>
            <a:off x="-516482" y="4187693"/>
            <a:ext cx="566157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只要你敢触电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天地人间完全放电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4AC5C9-164B-B333-B5AD-590AAF848E8F}"/>
              </a:ext>
            </a:extLst>
          </p:cNvPr>
          <p:cNvSpPr/>
          <p:nvPr/>
        </p:nvSpPr>
        <p:spPr>
          <a:xfrm rot="1849390">
            <a:off x="2620995" y="6461292"/>
            <a:ext cx="2720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只要</a:t>
            </a:r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188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221E1B-28E0-F2B0-C2BB-A21AD352DDA1}"/>
              </a:ext>
            </a:extLst>
          </p:cNvPr>
          <p:cNvSpPr txBox="1"/>
          <p:nvPr/>
        </p:nvSpPr>
        <p:spPr>
          <a:xfrm>
            <a:off x="36662" y="5687110"/>
            <a:ext cx="1663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历史悠久的旋转隔栅加密，加上超级先进的麦克罗</a:t>
            </a:r>
            <a:r>
              <a:rPr kumimoji="1" lang="en-US" altLang="zh-CN" dirty="0">
                <a:solidFill>
                  <a:schemeClr val="bg1"/>
                </a:solidFill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</a:rPr>
              <a:t>比特，将你推向密码学的新高度！不用麻醉，一样情不自禁嗨起来，飞起来！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915714"/>
      </p:ext>
    </p:extLst>
  </p:cSld>
  <p:clrMapOvr>
    <a:masterClrMapping/>
  </p:clrMapOvr>
</p:sld>
</file>

<file path=ppt/theme/theme1.xml><?xml version="1.0" encoding="utf-8"?>
<a:theme xmlns:a="http://schemas.openxmlformats.org/drawingml/2006/main" name="地图集">
  <a:themeElements>
    <a:clrScheme name="地图集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地图集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地图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{7C1BB615-1B6B-384D-B315-6E5984DDA779}tf16401369</Template>
  <TotalTime>14</TotalTime>
  <Words>62</Words>
  <Application>Microsoft Macintosh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Calibri Light</vt:lpstr>
      <vt:lpstr>Rockwell</vt:lpstr>
      <vt:lpstr>Wingdings</vt:lpstr>
      <vt:lpstr>地图集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2022-05-15T10:21:31Z</dcterms:created>
  <dcterms:modified xsi:type="dcterms:W3CDTF">2022-05-15T10:37:16Z</dcterms:modified>
</cp:coreProperties>
</file>