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1195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2022/05/08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5429264"/>
            <a:ext cx="9144000" cy="142873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你将以高达形态出击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You choose the form of Gundam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ZhaoBangjun\Desktop\10e8f52b6059252d9f2d9713699b033b5bb5b986.jpg"/>
          <p:cNvPicPr>
            <a:picLocks noChangeAspect="1" noChangeArrowheads="1"/>
          </p:cNvPicPr>
          <p:nvPr/>
        </p:nvPicPr>
        <p:blipFill>
          <a:blip r:embed="rId2"/>
          <a:srcRect t="5532" b="50210"/>
          <a:stretch>
            <a:fillRect/>
          </a:stretch>
        </p:blipFill>
        <p:spPr bwMode="auto">
          <a:xfrm>
            <a:off x="0" y="0"/>
            <a:ext cx="9144000" cy="571501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785786" y="500042"/>
            <a:ext cx="28471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高保真</a:t>
            </a:r>
            <a:r>
              <a:rPr lang="en-US" altLang="zh-CN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3D</a:t>
            </a:r>
            <a:r>
              <a:rPr lang="zh-CN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建模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720" y="1357298"/>
            <a:ext cx="30684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沉浸式射击体验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2910" y="2285992"/>
            <a:ext cx="26564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体感交互接口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034" y="3214686"/>
            <a:ext cx="30684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多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人联机元宇宙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4143380"/>
            <a:ext cx="26564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复杂</a:t>
            </a:r>
            <a:r>
              <a:rPr lang="zh-CN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战略设计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00760" y="285728"/>
            <a:ext cx="28518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zh-CN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基于</a:t>
            </a:r>
            <a:r>
              <a:rPr lang="en-US" altLang="zh-CN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microbit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</a:t>
            </a:r>
            <a:endParaRPr lang="en-US" altLang="zh-CN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/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动作识别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4690" y="5072074"/>
            <a:ext cx="54393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赞助商：北京</a:t>
            </a:r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陈斌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网络有限公司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910" y="5000636"/>
            <a:ext cx="26564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虚拟现实技术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bangjun zhao</dc:creator>
  <cp:lastModifiedBy>bangjun zhao</cp:lastModifiedBy>
  <cp:revision>2</cp:revision>
  <dcterms:created xsi:type="dcterms:W3CDTF">2022-05-08T13:51:40Z</dcterms:created>
  <dcterms:modified xsi:type="dcterms:W3CDTF">2022-05-08T14:07:40Z</dcterms:modified>
</cp:coreProperties>
</file>