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1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B719E-6DBB-292F-CACC-0C45A1ABC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C12260-A75E-4D7F-A324-AE7338FFA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B97E73-240E-1993-DA46-D406E3FA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7DA0-C7AA-43AF-BC3A-869B8E8D1743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7ACE67-8B03-3909-4414-27635BD7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54F4E8-3D81-8CF4-D335-01EA5157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98AA-CADE-457D-AE18-E44E71BD7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93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EADD3-655D-34E5-F351-BD907C081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5C26EC-425F-1EF0-DD66-F8B376EF2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86944-F6C4-C577-E6E4-7A1B6033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7DA0-C7AA-43AF-BC3A-869B8E8D1743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AB6F75-9597-9DF5-0009-056E99317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8D5815-C2EA-17F4-7623-C7E24924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98AA-CADE-457D-AE18-E44E71BD7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31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C1014E-ED15-3246-644F-707112AB6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9D284C-BA8A-9DCC-DC65-0190E131F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CEE505-22F4-711D-BF28-8C567258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7DA0-C7AA-43AF-BC3A-869B8E8D1743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29927-34B9-0C71-143E-EF1BFB0A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4ED5E5-FBB4-50CF-81B3-F3F28CF7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98AA-CADE-457D-AE18-E44E71BD7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99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04E3E-5919-E968-03F9-71612050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9ECE62-4BEF-D35F-C475-17A9CEADE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5E3F35-8BA6-A72B-789F-791E816D6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7DA0-C7AA-43AF-BC3A-869B8E8D1743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0CAFC4-FC59-08DD-73E5-97231AB61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022D94-1AF8-66B5-4354-DB4BA121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98AA-CADE-457D-AE18-E44E71BD7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55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63ECC-EF94-7D90-CAB6-4E9E5674A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83497C-B375-E09E-C71D-FD174B60E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4EBA90-0307-13EC-6331-81A5B140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7DA0-C7AA-43AF-BC3A-869B8E8D1743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E848FC-BCFB-861B-211C-613B35E6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77E00F-77CA-9E6A-14AB-A2CCF1AF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98AA-CADE-457D-AE18-E44E71BD7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41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C13DD-A740-FD74-7A94-C4F83BB3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91A1A3-A804-502C-FC2D-4DF405731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F88ACE-1941-4E04-DB9E-FF8A9874E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FAC94D-0EA2-6349-5F53-4E405D2F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7DA0-C7AA-43AF-BC3A-869B8E8D1743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D67429-B6BF-1411-BABC-73BB067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90729A-B180-96E4-499F-5DC1E3E8C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98AA-CADE-457D-AE18-E44E71BD7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7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73944-CFF4-8A1A-6AF2-CE64DF4D2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6F6951-DC61-3F1D-2DE4-C26AB7025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BC0A1B-20F8-25AF-03F1-DD4AA559B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DC7740-C86D-7878-8996-1A54EF57B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79D70F-A879-09E2-56CF-70BA3306A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0FAB95-2357-00F7-36DC-E3997440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7DA0-C7AA-43AF-BC3A-869B8E8D1743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DFA1C0-467C-F9DE-1F47-F2747E6BD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9629DE-6AC0-45E8-9DDC-FE21E247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98AA-CADE-457D-AE18-E44E71BD7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10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332EF-22C4-3FEA-84AD-7051FDFA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F59044-4936-9BA4-925A-FF130BA1A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7DA0-C7AA-43AF-BC3A-869B8E8D1743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1BC470-865D-C097-03EE-B3D90B5C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B77B99-645B-B532-6964-0A89EC755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98AA-CADE-457D-AE18-E44E71BD7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37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46B3D4-CEF3-ED93-5B70-6F0DE374A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7DA0-C7AA-43AF-BC3A-869B8E8D1743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A950A0-AF6E-19BE-0D89-C956DF2DD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2169E9-6C1B-B959-1884-CF93C860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98AA-CADE-457D-AE18-E44E71BD7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74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724F3-ABA0-01F4-0C6F-C8357BFB3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737EDF-5990-0E99-D8F6-C5EEA9FD3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B3C2C3-5FC4-C6D9-456B-8F1DE3FCE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181BF8-B154-C3EA-E1F0-6FE09C273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7DA0-C7AA-43AF-BC3A-869B8E8D1743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FB5584-0D68-83D4-27AD-1A6031A4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6D131D-4DE0-2F92-F418-5F91E8DA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98AA-CADE-457D-AE18-E44E71BD7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85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34541-6AD9-91C1-72C3-491672A5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558AC0-8CA6-D034-944D-81777346D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B42897-5AF1-60D3-CAA4-EA873C986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6F73B9-E4A6-4206-31DF-B79F8188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7DA0-C7AA-43AF-BC3A-869B8E8D1743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DB0237-1749-094F-3295-2823529C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137CED-8AEF-5D2D-BF2C-03475119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98AA-CADE-457D-AE18-E44E71BD7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76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D25E4F-B425-3717-B1E2-953FB3532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BF3299-41A9-BDD8-E3C8-16F4F4C10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F6C27C-EF98-F0AA-430A-0C74F7FD12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E7DA0-C7AA-43AF-BC3A-869B8E8D1743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3B6F20-6F1A-1997-E18F-DE4BA2771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310E7C-482D-E694-D02B-2C89B3436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098AA-CADE-457D-AE18-E44E71BD7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0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00262-D6B1-F019-2335-A23BC4AB62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FE8CB6-8D3F-2C64-8600-90C7C8BC8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58F991-D620-E2F0-C2F0-CA55AD2BA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01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andrew20040528@163.com</dc:creator>
  <cp:lastModifiedBy>andrew20040528@163.com</cp:lastModifiedBy>
  <cp:revision>1</cp:revision>
  <dcterms:created xsi:type="dcterms:W3CDTF">2022-05-03T09:56:43Z</dcterms:created>
  <dcterms:modified xsi:type="dcterms:W3CDTF">2022-05-03T11:21:26Z</dcterms:modified>
</cp:coreProperties>
</file>