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A25D-EEB2-4DA5-A0F5-F66F89CB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47D0E-44D9-43DE-9774-FA660ED4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6BCDD-3EC4-4CFB-922A-B30DF0C0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56B2E-24AB-4DBE-9456-F9582813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61B29-595E-46AC-9583-C8ED9469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2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FB765-6360-4CAF-8A06-C82022D9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79051-1148-4D60-920A-06AC43B1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1875-CFC8-45F3-930E-03DFE89A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8FB42-1E14-4C9A-90A7-EFFE0EFD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D616E-918E-454B-8449-C3EE414E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7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94041-FAA4-4464-9ED8-F9B37270B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BD4DA-5127-4324-BD7B-A4E7AC5E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6FFAE-C385-492F-AC63-2EFA67EF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A4EEE-CE07-4789-8468-031B7F1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C0321-94EF-45A9-9AA5-FE416C90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020A-EF3A-4E8F-A0A4-A5B65528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C2105-FED5-4217-9E60-89F1D3EF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E7DB0-1531-4379-8B2D-075BB73D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BC519-9345-4C9A-9981-23D89370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2ED03-2440-4B7C-8DDD-F987B704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E1AF9-DE0B-463B-981E-CA482D3A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1538F-1A5A-41CA-BC28-ADBC426C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E1565-D076-4262-B86B-FBDCF9E9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4B91-7AA5-493B-9FD1-86038FB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D966F-AF87-4955-9FC8-24E780A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E0C3-77AC-4E1D-B272-500DB1B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561F8-B196-4C68-A2E5-7383EA82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9FEEF-EE94-45DA-B4CB-ECFE3893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EB6F2-7562-4A47-B349-D151E468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A8EEF-E192-4C28-B969-16F2E72D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0688-B526-499A-9F61-B9E84DD8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5FFE-E070-4A30-9659-672F70FB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082A9-8EA7-4DF5-856D-655F09A9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10A13-FBA3-4253-9C0B-981493DF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4DEE04-7D54-4922-A3D1-0BC2298F6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9673A0-C378-4C22-82B4-81E79E0CD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B56D2-38FF-4ECA-9CE3-6EFD1CEC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F73D8-6F07-44DC-AF24-BF18C88D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E2DC5C-57FB-4929-8F27-FBE57086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8B52C-DB09-4183-B69F-5519F1E5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F27178-6A2E-4A89-B13D-4507035C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15EAA-796A-440A-AA06-C969911E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C4A9B-622D-46A5-99C6-BC6FAD7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66579-82A7-43B3-8A15-E2E8A328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EAF3D-3805-4071-98FD-0DFFC403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7257B-C8C0-45DB-8998-005F89C4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9695-07ED-4A1C-8D76-B5F7767E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B62CE-B848-4706-9690-EF35559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086F0-2B97-484B-B0F5-2DE247B4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BEF3C-AA05-4162-8712-01EF60D5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156A1-856D-4AE1-B995-3CA6131C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D574B-874F-4F5D-8FCF-49B3085C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B047D-7B3B-4796-BB21-655D8534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781820-520F-4FDA-9614-D6D95C9FC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C9836-EAC8-4A1A-8A39-189C3010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23148-AA81-4D4C-ACDC-505E104C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BF6DC-FE89-42B5-A452-586B6046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B1AA0-0FD9-4E80-B79E-C4AEA295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42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F3D21-4AFD-4E38-8CF8-C83970C0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57E7C-76B7-4750-A266-3FE2B782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984EF-3BF8-4EF1-A162-43C588FF8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D032-7C21-4E60-AE22-80C2B1C55A13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C012-5611-439D-951B-8321A00D9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EB2B-3A7E-462C-A3C1-B5BD181C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DF8F-BCBD-4ED0-824C-D52EECA08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1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1A93FD-FDAE-4634-881F-E69A626F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22" y="439378"/>
            <a:ext cx="8615516" cy="61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2022-05-06T15:47:52Z</dcterms:created>
  <dcterms:modified xsi:type="dcterms:W3CDTF">2022-05-12T00:33:50Z</dcterms:modified>
</cp:coreProperties>
</file>