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BE0"/>
    <a:srgbClr val="E9C368"/>
    <a:srgbClr val="4F99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D8611-23E6-1BA4-FB60-B4E8892B3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C7ECB0-96C5-D6E1-516F-29F6C716E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AD89F2-924D-35D6-8662-DA0025BA6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8C1C-877B-4C0D-A0BB-4BC905CC6930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D4EDD0-EC48-23D2-40C7-089BF7F7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9C73E-68C1-3CB6-6A2D-2112B9C70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DF25-0374-4A87-A901-6B4D20629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73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8ABC8-6054-9C2E-7A71-0BF135F96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84DC89-FCEC-68F2-6B8E-3AEB87A51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2D4DEF-8DB8-4393-D294-A104EA16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8C1C-877B-4C0D-A0BB-4BC905CC6930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3F5ED3-9579-551A-5256-AB4DDA3D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C595E1-9B46-246D-9F47-2D43C198A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DF25-0374-4A87-A901-6B4D20629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07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EE25BB-4B39-243E-9FD6-13F38F8FB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0E48B2-E514-1B4F-BCE4-4D204AF31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169F5F-1C54-CBA8-27AF-29493855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8C1C-877B-4C0D-A0BB-4BC905CC6930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725F39-D8AB-F061-63FA-2FE4FE19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E41429-900D-D58E-6D24-46F171C5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DF25-0374-4A87-A901-6B4D20629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77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2277F-6BA7-5BFF-BDCF-6E521524C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5842E-0266-C0A9-F11A-BF5C67F81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2F6F34-3E49-D2BE-9F70-14D994F37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8C1C-877B-4C0D-A0BB-4BC905CC6930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C7F16F-91B2-E5F7-8F29-81C465B4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2CD78-EDEC-D7EE-8EC4-B62A757D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DF25-0374-4A87-A901-6B4D20629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53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EF03A-BF3D-A010-BDCB-646690806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71232B-4DB7-DBD7-D023-61877E155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766F21-9FFD-55D6-A3A7-FA808665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8C1C-877B-4C0D-A0BB-4BC905CC6930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871BBE-65FD-9B7F-647B-80B8D02A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16E519-7C17-9207-5C6E-C20C6B930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DF25-0374-4A87-A901-6B4D20629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0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82060-576F-B8D1-1F36-C40C3BF9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047C5B-3DEB-93EF-BC7A-9E1E9B9F7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608CE4-C752-5140-6A9F-35A26FF06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9772A5-30FF-B29C-C15E-E318060C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8C1C-877B-4C0D-A0BB-4BC905CC6930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73FADB-2CD3-C60D-DD4F-B1FBB347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491537-6720-9B66-3A82-D8493BA50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DF25-0374-4A87-A901-6B4D20629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80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9658A-CCB3-7CD6-64FF-C41433CB6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880BE1-016B-DD1F-702C-CAF330830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89D025-CE09-330C-DBAF-3E2EEE819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2667AD-B510-6916-132C-C0A75C713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148431-94B8-8562-5CDE-EF06355CBA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73B466-F925-C2B9-03E4-E5804BD0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8C1C-877B-4C0D-A0BB-4BC905CC6930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BB3131-CCF0-6465-4A6C-7B4745A3C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1CCA29-EEB8-3EEB-5453-19C1669B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DF25-0374-4A87-A901-6B4D20629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8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0FF41-986B-7B12-8140-D2D4ED77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199612-07BD-7E21-9661-C8C02319B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8C1C-877B-4C0D-A0BB-4BC905CC6930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E3D052-F9E3-AE72-6D49-2C6D9F21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6C9308-047E-F1EA-66CD-6445C039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DF25-0374-4A87-A901-6B4D20629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57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4C5D17-E53B-68C1-D286-545159A5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8C1C-877B-4C0D-A0BB-4BC905CC6930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A91DB0-E31B-6129-18F6-A422EFB9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3A8F37-F9A8-2D27-E264-083C88F7B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DF25-0374-4A87-A901-6B4D20629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7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E6228-5668-8E5F-1695-34EBFFCF8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2AD41-B024-AE58-C458-32C0D8E38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889DF8-CF81-0EC2-68C8-7A574160D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A69A28-36C6-B237-3EA1-1D2E7971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8C1C-877B-4C0D-A0BB-4BC905CC6930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128246-4945-A46B-A03E-8178D079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F01F40-3D8D-5029-BAA3-E52EA9E7D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DF25-0374-4A87-A901-6B4D20629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60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B736A-7D86-3F44-FF1D-ECE3F6655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CFECED-4EDD-79F3-632C-70E477674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E79556-2473-F633-3639-DB80033C6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511184-EC79-37EB-BAF2-3BAF131E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8C1C-877B-4C0D-A0BB-4BC905CC6930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7CA8B8-FAA9-0BBA-CDD6-0D201081C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9693A8-F96B-04AE-D8CD-CF519D76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DF25-0374-4A87-A901-6B4D20629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83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E1A1B5-192B-1994-A37B-848121C7D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92BA55-5DFC-DBBE-8F59-E2235F0E9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05C8B5-7184-6D79-2F80-98C2A404C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48C1C-877B-4C0D-A0BB-4BC905CC6930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995560-6593-38BF-C9B9-3EF70ACDD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50A440-151C-3D3E-DC0C-AB0B070E8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2DF25-0374-4A87-A901-6B4D20629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87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8676369-29AF-7F18-0DA2-F3B75455A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117"/>
            <a:ext cx="12192000" cy="6858000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646038C5-F9DB-B439-D888-F33E2BCADA37}"/>
              </a:ext>
            </a:extLst>
          </p:cNvPr>
          <p:cNvGrpSpPr/>
          <p:nvPr/>
        </p:nvGrpSpPr>
        <p:grpSpPr>
          <a:xfrm>
            <a:off x="2974182" y="480643"/>
            <a:ext cx="6109970" cy="5453266"/>
            <a:chOff x="3049111" y="34117"/>
            <a:chExt cx="6109970" cy="545326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85E4EC9-37D1-42D8-9563-952192E50E55}"/>
                </a:ext>
              </a:extLst>
            </p:cNvPr>
            <p:cNvSpPr txBox="1"/>
            <p:nvPr/>
          </p:nvSpPr>
          <p:spPr>
            <a:xfrm>
              <a:off x="4326255" y="34117"/>
              <a:ext cx="148336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600" dirty="0">
                  <a:latin typeface="华文行楷" panose="02010800040101010101" pitchFamily="2" charset="-122"/>
                  <a:ea typeface="华文行楷" panose="02010800040101010101" pitchFamily="2" charset="-122"/>
                </a:rPr>
                <a:t>重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5060CC5-6ABC-AAAB-2A12-C0A9D44EFACB}"/>
                </a:ext>
              </a:extLst>
            </p:cNvPr>
            <p:cNvSpPr txBox="1"/>
            <p:nvPr/>
          </p:nvSpPr>
          <p:spPr>
            <a:xfrm>
              <a:off x="3049111" y="2004090"/>
              <a:ext cx="1483360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9600" dirty="0">
                  <a:latin typeface="华文行楷" panose="02010800040101010101" pitchFamily="2" charset="-122"/>
                  <a:ea typeface="华文行楷" panose="02010800040101010101" pitchFamily="2" charset="-122"/>
                </a:rPr>
                <a:t>我</a:t>
              </a:r>
              <a:endParaRPr lang="en-US" altLang="zh-CN" sz="9600" dirty="0"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5294088-6D0B-9B33-CC94-968BA9693047}"/>
                </a:ext>
              </a:extLst>
            </p:cNvPr>
            <p:cNvSpPr txBox="1"/>
            <p:nvPr/>
          </p:nvSpPr>
          <p:spPr>
            <a:xfrm>
              <a:off x="6593840" y="34117"/>
              <a:ext cx="1483360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9600" dirty="0">
                  <a:latin typeface="华文行楷" panose="02010800040101010101" pitchFamily="2" charset="-122"/>
                  <a:ea typeface="华文行楷" panose="02010800040101010101" pitchFamily="2" charset="-122"/>
                </a:rPr>
                <a:t>生</a:t>
              </a:r>
              <a:endParaRPr lang="en-US" altLang="zh-CN" sz="9600" dirty="0"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AF9ADD4-4CEA-6C3A-6D81-DD32C7E926AE}"/>
                </a:ext>
              </a:extLst>
            </p:cNvPr>
            <p:cNvSpPr txBox="1"/>
            <p:nvPr/>
          </p:nvSpPr>
          <p:spPr>
            <a:xfrm>
              <a:off x="6802598" y="3917723"/>
              <a:ext cx="1483360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9600" dirty="0">
                  <a:latin typeface="华文行楷" panose="02010800040101010101" pitchFamily="2" charset="-122"/>
                  <a:ea typeface="华文行楷" panose="02010800040101010101" pitchFamily="2" charset="-122"/>
                </a:rPr>
                <a:t>器</a:t>
              </a:r>
              <a:endParaRPr lang="en-US" altLang="zh-CN" sz="9600" dirty="0"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687B24E-F69E-A86B-3E02-DB88AD0A78DE}"/>
                </a:ext>
              </a:extLst>
            </p:cNvPr>
            <p:cNvSpPr txBox="1"/>
            <p:nvPr/>
          </p:nvSpPr>
          <p:spPr>
            <a:xfrm>
              <a:off x="4512151" y="2285279"/>
              <a:ext cx="1483360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9600" dirty="0">
                  <a:latin typeface="华文行楷" panose="02010800040101010101" pitchFamily="2" charset="-122"/>
                  <a:ea typeface="华文行楷" panose="02010800040101010101" pitchFamily="2" charset="-122"/>
                </a:rPr>
                <a:t>是</a:t>
              </a:r>
              <a:endParaRPr lang="en-US" altLang="zh-CN" sz="9600" dirty="0"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AF5E899-7C5A-0098-BE70-87B0E086DE51}"/>
                </a:ext>
              </a:extLst>
            </p:cNvPr>
            <p:cNvSpPr txBox="1"/>
            <p:nvPr/>
          </p:nvSpPr>
          <p:spPr>
            <a:xfrm>
              <a:off x="5452586" y="3751611"/>
              <a:ext cx="1483360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9600" dirty="0">
                  <a:latin typeface="华文行楷" panose="02010800040101010101" pitchFamily="2" charset="-122"/>
                  <a:ea typeface="华文行楷" panose="02010800040101010101" pitchFamily="2" charset="-122"/>
                </a:rPr>
                <a:t>拟</a:t>
              </a:r>
              <a:endParaRPr lang="en-US" altLang="zh-CN" sz="9600" dirty="0"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E7665FB-CE82-6BEE-F1EA-2D2077C3C142}"/>
                </a:ext>
              </a:extLst>
            </p:cNvPr>
            <p:cNvSpPr txBox="1"/>
            <p:nvPr/>
          </p:nvSpPr>
          <p:spPr>
            <a:xfrm>
              <a:off x="5501799" y="1022494"/>
              <a:ext cx="1483360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9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之</a:t>
              </a:r>
              <a:endParaRPr lang="en-US" altLang="zh-CN" sz="9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1A2BDC4-E8AB-0173-0D11-D9366B80ADC1}"/>
                </a:ext>
              </a:extLst>
            </p:cNvPr>
            <p:cNvSpPr txBox="1"/>
            <p:nvPr/>
          </p:nvSpPr>
          <p:spPr>
            <a:xfrm>
              <a:off x="7675721" y="2129708"/>
              <a:ext cx="1483360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9600" dirty="0">
                  <a:latin typeface="华文行楷" panose="02010800040101010101" pitchFamily="2" charset="-122"/>
                  <a:ea typeface="华文行楷" panose="02010800040101010101" pitchFamily="2" charset="-122"/>
                </a:rPr>
                <a:t>师</a:t>
              </a:r>
              <a:endParaRPr lang="en-US" altLang="zh-CN" sz="9600" dirty="0"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4B2E203-72F0-C111-6072-0F6A50121C44}"/>
                </a:ext>
              </a:extLst>
            </p:cNvPr>
            <p:cNvSpPr txBox="1"/>
            <p:nvPr/>
          </p:nvSpPr>
          <p:spPr>
            <a:xfrm>
              <a:off x="6158071" y="2261130"/>
              <a:ext cx="1483360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9600" dirty="0">
                  <a:latin typeface="华文行楷" panose="02010800040101010101" pitchFamily="2" charset="-122"/>
                  <a:ea typeface="华文行楷" panose="02010800040101010101" pitchFamily="2" charset="-122"/>
                </a:rPr>
                <a:t>老</a:t>
              </a:r>
              <a:endParaRPr lang="en-US" altLang="zh-CN" sz="9600" dirty="0"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2EF4BD7-F90D-2171-7314-8BF6C71858E6}"/>
                </a:ext>
              </a:extLst>
            </p:cNvPr>
            <p:cNvSpPr txBox="1"/>
            <p:nvPr/>
          </p:nvSpPr>
          <p:spPr>
            <a:xfrm>
              <a:off x="3989546" y="3917723"/>
              <a:ext cx="1483360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9600" dirty="0">
                  <a:latin typeface="华文行楷" panose="02010800040101010101" pitchFamily="2" charset="-122"/>
                  <a:ea typeface="华文行楷" panose="02010800040101010101" pitchFamily="2" charset="-122"/>
                </a:rPr>
                <a:t>模</a:t>
              </a:r>
              <a:endParaRPr lang="en-US" altLang="zh-CN" sz="9600" dirty="0"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F90E9BDE-5D04-F0E8-77CA-95C0F122D4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7" t="34668" r="18803" b="19985"/>
          <a:stretch/>
        </p:blipFill>
        <p:spPr>
          <a:xfrm>
            <a:off x="468468" y="264282"/>
            <a:ext cx="2418399" cy="2327872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EC08AE4F-1BD2-1FD3-19C7-5AEECD3A5F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1" t="33217" r="18802" b="18074"/>
          <a:stretch/>
        </p:blipFill>
        <p:spPr>
          <a:xfrm>
            <a:off x="9036367" y="4136923"/>
            <a:ext cx="2631440" cy="2341913"/>
          </a:xfrm>
          <a:prstGeom prst="rect">
            <a:avLst/>
          </a:prstGeom>
          <a:effectLst>
            <a:softEdge rad="165100"/>
          </a:effectLst>
        </p:spPr>
      </p:pic>
      <p:grpSp>
        <p:nvGrpSpPr>
          <p:cNvPr id="43" name="组合 42">
            <a:extLst>
              <a:ext uri="{FF2B5EF4-FFF2-40B4-BE49-F238E27FC236}">
                <a16:creationId xmlns:a16="http://schemas.microsoft.com/office/drawing/2014/main" id="{80CBEE45-07EE-EA3D-C6C1-26281587BD28}"/>
              </a:ext>
            </a:extLst>
          </p:cNvPr>
          <p:cNvGrpSpPr/>
          <p:nvPr/>
        </p:nvGrpSpPr>
        <p:grpSpPr>
          <a:xfrm>
            <a:off x="450454" y="2890553"/>
            <a:ext cx="2491105" cy="3416320"/>
            <a:chOff x="694690" y="2788317"/>
            <a:chExt cx="2491105" cy="341632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9FCF3F2-6A73-756F-6DB3-FB46253905A0}"/>
                </a:ext>
              </a:extLst>
            </p:cNvPr>
            <p:cNvSpPr/>
            <p:nvPr/>
          </p:nvSpPr>
          <p:spPr>
            <a:xfrm flipH="1">
              <a:off x="1783715" y="2788317"/>
              <a:ext cx="140208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剧情模式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480C3B6-55D6-DC2C-1F48-A6F3A3937949}"/>
                </a:ext>
              </a:extLst>
            </p:cNvPr>
            <p:cNvSpPr/>
            <p:nvPr/>
          </p:nvSpPr>
          <p:spPr>
            <a:xfrm flipH="1">
              <a:off x="694690" y="2788317"/>
              <a:ext cx="140208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全</a:t>
              </a:r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新体验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0D31258A-B6C3-1FF2-BA9A-6D1F40017E3B}"/>
              </a:ext>
            </a:extLst>
          </p:cNvPr>
          <p:cNvGrpSpPr/>
          <p:nvPr/>
        </p:nvGrpSpPr>
        <p:grpSpPr>
          <a:xfrm>
            <a:off x="9036367" y="295930"/>
            <a:ext cx="2535873" cy="3481455"/>
            <a:chOff x="9036367" y="295930"/>
            <a:chExt cx="2535873" cy="3481455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92A969A-A063-721B-E765-476F5838DC42}"/>
                </a:ext>
              </a:extLst>
            </p:cNvPr>
            <p:cNvSpPr/>
            <p:nvPr/>
          </p:nvSpPr>
          <p:spPr>
            <a:xfrm flipH="1">
              <a:off x="10170160" y="295930"/>
              <a:ext cx="140208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更多</a:t>
              </a:r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难度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C4507CD-7015-85A8-3883-02B900AE1E73}"/>
                </a:ext>
              </a:extLst>
            </p:cNvPr>
            <p:cNvSpPr/>
            <p:nvPr/>
          </p:nvSpPr>
          <p:spPr>
            <a:xfrm flipH="1">
              <a:off x="9036367" y="361065"/>
              <a:ext cx="140208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等你来战</a:t>
              </a:r>
              <a:endPara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256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20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华文行楷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晟杰 张</dc:creator>
  <cp:lastModifiedBy>晟杰 张</cp:lastModifiedBy>
  <cp:revision>4</cp:revision>
  <dcterms:created xsi:type="dcterms:W3CDTF">2022-05-14T02:11:08Z</dcterms:created>
  <dcterms:modified xsi:type="dcterms:W3CDTF">2022-05-14T03:04:24Z</dcterms:modified>
</cp:coreProperties>
</file>