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AAAA-7BC6-40B0-B0DF-96C91999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C51D6-7BC1-49F0-B121-D8A1C16D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B7F02-EC22-4614-A4B7-965C4BA9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C9A8A-2BD1-4CF7-BEAB-254331F6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2FDBC-6EF0-4D53-A085-EC6A6059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7714E-FD9E-46B3-A5CC-B91B4387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62F2B-3678-46A6-8C31-D6F30F95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EB2EB-CBEC-4D40-A7F1-F325BDA5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771C-35D4-4F05-A146-5449CCC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9A4E3-C28E-4EBC-8403-9916219A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A4CD6-8170-42B1-893E-7665B624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0E502-8457-40DE-BE04-20D9F9A0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DCC-017F-449A-B3D9-30276382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E5985-CBD9-4846-AC0F-925D8CE0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9BCA1-9558-48F9-A81F-5AE45086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0310-9E05-44E6-BE8F-1A8DCCB3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6E30E-2A46-4EAA-BAE0-858B086B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0B81-BEFE-4DA4-9A5B-9D342A32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4525D-FC38-41C2-B2C6-8FC37708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0F744-5AC4-4821-94DC-A87EBE6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185A-C6A4-404C-A64D-2434C9E1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4F209-EB52-4794-96D3-171E2306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D4E9A-422F-4523-BE81-EB0734B8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50E2F-E098-4343-8D0E-D346AE1F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34BA7-9789-43B5-8526-8DFC8A91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D0080-1AB6-4446-9CE9-583C7DE6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7B8B4-88AF-414C-830D-5ED9A192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E1BEE-47F9-4514-93C9-148BA72D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16354-56A3-4F04-BAD3-CB167B51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D401E-C6AA-45A4-91C7-A08456D4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55BA5-C480-42D7-A53D-D2DD10DC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93B0-3D10-438B-B502-2DDDF35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EDBB0-61A9-4F97-B36C-569BB288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450AD-8D77-4682-9298-7FAA231B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D0187-391A-45DE-B423-CA67FB8A7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4D54F-B021-4E10-83AF-8B76DADC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20708-98F1-4B34-AC58-54E2170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E67596-ABEF-4852-B844-17D47132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D4C40-6B22-41A8-A4A4-1B87E1BE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63F5-8A64-4A92-8F65-C51C2079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B245C-AAFB-4688-8DE4-CA52D3B3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9CC4C-486D-4A72-ACFC-78AB8FF0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4745C-AD6E-4537-9D08-4BA8B6BF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2F957-655E-4E95-96E5-5FE1A1B0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1106B4-EC3F-406A-BA12-80F165AA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B8AFE-6384-45E4-8858-740406BC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28BA-0289-4B24-AEA1-102508DF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5DBC9-67A2-4922-A798-74BB72F3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EEF42-F815-4B82-B954-7B0E797D0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CAD44-52BF-4BCD-A350-11854404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CF9DE-7809-42DA-A14E-FE41ADD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BCC6A-ED08-45ED-BA81-A22DC27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9D1D4-BD70-44B9-BEEA-D5B1135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D907C-982B-4193-8552-EE5B8F2A0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22A9E-B5DF-4012-AC4F-5F4D1A20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64BE3-82E6-4217-9778-B693BED5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C61C0-EBEC-476C-B85F-DCDFD4F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ACEA6-BC47-49D8-8B31-956B9E68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9B464E-CF9A-4AB0-9CC5-3FD4E564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5F17E-64B7-4E0F-8415-F51E7187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07FE3-5E58-4155-8159-DAE81EE31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02AF-19BF-4923-BB76-2CC49F79B3A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F1C14-1616-4F90-806F-F7831E21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62C90-59D8-406B-B6EB-20ECDB04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5A95-826E-4C48-B855-D580D348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26B4-4B50-468B-B90D-35440BFF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117953" y="1350175"/>
            <a:ext cx="2848186" cy="51957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FF00"/>
                </a:solidFill>
              </a:rPr>
              <a:t>经典复刻</a:t>
            </a:r>
            <a:br>
              <a:rPr lang="en-US" altLang="zh-CN" sz="4800" b="1" dirty="0">
                <a:solidFill>
                  <a:srgbClr val="FFFF00"/>
                </a:solidFill>
              </a:rPr>
            </a:br>
            <a:r>
              <a:rPr lang="zh-CN" altLang="en-US" sz="4800" b="1" dirty="0">
                <a:solidFill>
                  <a:srgbClr val="FFFF00"/>
                </a:solidFill>
              </a:rPr>
              <a:t>重力滚球</a:t>
            </a:r>
            <a:br>
              <a:rPr lang="en-US" altLang="zh-CN" sz="4800" b="1" dirty="0">
                <a:solidFill>
                  <a:srgbClr val="FFFF00"/>
                </a:solidFill>
              </a:rPr>
            </a:br>
            <a:r>
              <a:rPr lang="zh-CN" altLang="en-US" sz="4800" b="1" dirty="0">
                <a:solidFill>
                  <a:srgbClr val="FFFF00"/>
                </a:solidFill>
              </a:rPr>
              <a:t>老少咸宜</a:t>
            </a:r>
            <a:br>
              <a:rPr lang="en-US" altLang="zh-CN" sz="4800" b="1" dirty="0">
                <a:solidFill>
                  <a:srgbClr val="FFFF00"/>
                </a:solidFill>
              </a:rPr>
            </a:br>
            <a:r>
              <a:rPr lang="zh-CN" altLang="en-US" sz="4800" b="1" dirty="0">
                <a:solidFill>
                  <a:srgbClr val="FFFF00"/>
                </a:solidFill>
              </a:rPr>
              <a:t>血压游戏</a:t>
            </a:r>
            <a:br>
              <a:rPr lang="en-US" altLang="zh-CN" sz="4800" b="1" dirty="0">
                <a:solidFill>
                  <a:srgbClr val="FFFF00"/>
                </a:solidFill>
              </a:rPr>
            </a:br>
            <a:r>
              <a:rPr lang="zh-CN" altLang="en-US" sz="4800" b="1" dirty="0">
                <a:solidFill>
                  <a:srgbClr val="FFFF00"/>
                </a:solidFill>
              </a:rPr>
              <a:t>有洞有墙</a:t>
            </a:r>
            <a:br>
              <a:rPr lang="en-US" altLang="zh-CN" sz="4800" b="1" dirty="0">
                <a:solidFill>
                  <a:srgbClr val="FFFF00"/>
                </a:solidFill>
              </a:rPr>
            </a:br>
            <a:r>
              <a:rPr lang="zh-CN" altLang="en-US" sz="4800" b="1" dirty="0">
                <a:solidFill>
                  <a:srgbClr val="FFFF00"/>
                </a:solidFill>
              </a:rPr>
              <a:t>还有子弹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84C2-E9D2-438D-AD59-3DAABDED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388" y="5718033"/>
            <a:ext cx="9517224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手不要抖！动作小点！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sz="3200" dirty="0">
                <a:solidFill>
                  <a:srgbClr val="FFFF00"/>
                </a:solidFill>
              </a:rPr>
              <a:t>不要乱晃！心态要稳！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193D6-BE14-434F-87E9-F68BE8D6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427" y="-100426"/>
            <a:ext cx="2700352" cy="2901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7667E-64DA-47F3-AD99-BF8B7A40D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56456" y="-55250"/>
            <a:ext cx="2700352" cy="2810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B60145-C550-439E-B59C-0F14F21A0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207" y="2479373"/>
            <a:ext cx="2651760" cy="30937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53F950-FDC8-4998-BD7A-F5FAD3302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94653" y="2597482"/>
            <a:ext cx="2735580" cy="29413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598D55-5337-47F6-BAAC-5F170ACA8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58" y="-2"/>
            <a:ext cx="2452228" cy="27028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AA1998-3D3F-4783-9903-8A09C355F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03" y="2700350"/>
            <a:ext cx="2991716" cy="2896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A7E3B7-215B-4BDB-82DF-538C9293BF37}"/>
              </a:ext>
            </a:extLst>
          </p:cNvPr>
          <p:cNvSpPr txBox="1"/>
          <p:nvPr/>
        </p:nvSpPr>
        <p:spPr>
          <a:xfrm>
            <a:off x="829810" y="5634214"/>
            <a:ext cx="207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C110</a:t>
            </a:r>
            <a:r>
              <a:rPr lang="zh-CN" altLang="en-US" sz="6000" dirty="0">
                <a:solidFill>
                  <a:srgbClr val="FFFF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3849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经典复刻 重力滚球 老少咸宜 血压游戏 有洞有墙 还有子弹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邓绶豪</dc:creator>
  <cp:lastModifiedBy>邓绶豪</cp:lastModifiedBy>
  <cp:revision>5</cp:revision>
  <dcterms:created xsi:type="dcterms:W3CDTF">2022-05-15T14:53:37Z</dcterms:created>
  <dcterms:modified xsi:type="dcterms:W3CDTF">2022-05-15T15:20:01Z</dcterms:modified>
</cp:coreProperties>
</file>