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13CCD-C3A1-2346-90AD-FC9B640D7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AD8CD5-A71B-5040-A7BA-7A3796556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78CDE-0F90-5243-AE30-A4546E5B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8480-4764-634E-A216-8AB8C851C2C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EF842-0C64-894F-81E4-3570A05B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A4233-C9C5-D74F-8CBC-760E118B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4007-2ECB-574F-9357-AD5F146971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520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7A3B5-990A-194B-B9F9-82CF1B3D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97DBC4-8D5A-8948-8CEF-CD1E0FD94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974C3B-9783-BB41-A243-17D52E34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8480-4764-634E-A216-8AB8C851C2C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9E85F-91E0-3248-9F44-099865F0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BCF80-FFE1-5648-BC49-3E752813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4007-2ECB-574F-9357-AD5F146971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727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AF99B3-C2E1-E04C-BE51-5F756471E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7B815-43C1-194F-A04F-6A81C89B6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444F54-EA01-8240-860F-05086AA5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8480-4764-634E-A216-8AB8C851C2C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3083D-5141-1942-A152-88F7B3D5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817BF-EFA2-1241-A452-BFEBDAE8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4007-2ECB-574F-9357-AD5F146971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16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3F74D-1B04-C448-8EB9-0B05BA8D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50916-12EA-8C40-843F-1400B424B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C0C28-2C83-3E41-937C-11CB3C25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8480-4764-634E-A216-8AB8C851C2C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271AE-3E07-2346-8C1F-A2B4B128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8C9C0-6523-B845-AD85-E08C4F1B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4007-2ECB-574F-9357-AD5F146971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98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6BF47-3764-E040-B9BA-77963434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883D4E-FD88-5443-A103-74DA6F309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215E7-1EBF-C741-80B5-95B3D0F59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8480-4764-634E-A216-8AB8C851C2C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1AF2A-DD44-A64F-AF77-3F6E5F1ED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57D0BB-52B3-4849-BE48-7C8B6457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4007-2ECB-574F-9357-AD5F146971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385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E16D8-227C-0245-9DA4-6CF2FE0E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8D567-6488-9A4D-A9DF-37C8947E2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F9DB61-9ECF-E64D-98A1-7B49D0786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AFCD6B-4E59-A14E-BFE5-8D7B4FE0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8480-4764-634E-A216-8AB8C851C2C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4D1292-2121-3F48-83B4-1BA66BDA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ADA3A-BB87-7740-A9EB-B5A9E93F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4007-2ECB-574F-9357-AD5F146971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821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7714C-DD00-894C-9747-D4E3E6A0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F9B51A-3D48-7F4F-BBEC-A98073A29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6EDAF5-72F2-6642-B6A0-1B5E7FEF2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4D1D99-5617-774C-AC3B-2D083E77E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586081-2B16-5F4D-B9D9-D170ADB5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A6A0D2-1D20-524F-9C1E-1D65A130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8480-4764-634E-A216-8AB8C851C2C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1588C8-7CE2-2849-9D69-4C833361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E9540E-7CF9-1042-A98F-837C6099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4007-2ECB-574F-9357-AD5F146971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604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711AB-7843-3C46-9C56-7BAF75BC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2B3F99-6068-744D-A6AD-40B8D8DF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8480-4764-634E-A216-8AB8C851C2C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C2FDA9-AA95-2549-AD92-1ED0C0D4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79B900-F594-6845-ABE4-16F85EE3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4007-2ECB-574F-9357-AD5F146971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22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07C360-57FE-934E-84E5-DB0CB203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8480-4764-634E-A216-8AB8C851C2C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1C8E7F-0FB2-EA45-BAD8-70BEF94A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F237F-E55C-D248-9934-499FAE6C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4007-2ECB-574F-9357-AD5F146971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538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04CB6-1178-344B-83A8-87AA6019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2BD6E-B1E6-ED41-AD24-CF69F220B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A283E6-1952-074C-B65C-D6FFDA0DB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44B273-9E14-F54C-8BC8-1BD6700F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8480-4764-634E-A216-8AB8C851C2C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26DDC5-AECD-EF43-88D3-0EC3C3C9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81EBC5-0F6B-2A44-8F8E-BE7F8037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4007-2ECB-574F-9357-AD5F146971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5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57E8A-16FE-AB4D-BB52-C9C6D7F0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EB677A-4AE2-0C43-8E6E-F43E14283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F7230A-C6A7-5E48-A396-5E7EC473D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2DDD93-EE61-5447-8019-49941D11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8480-4764-634E-A216-8AB8C851C2C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14B5C5-64FE-2140-9912-8FB17363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84E23C-F6BA-FB48-B9CF-64BEA358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4007-2ECB-574F-9357-AD5F146971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91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F36E6C-CAE5-F849-9089-85561BFA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0E8BD-0E5B-824C-B1C5-C700F7CE3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61C57-DBD1-004F-AAB0-A8AF8E6C8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38480-4764-634E-A216-8AB8C851C2CF}" type="datetimeFigureOut">
              <a:rPr kumimoji="1" lang="zh-CN" altLang="en-US" smtClean="0"/>
              <a:t>2022/5/14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31986-6E19-9648-9398-7F480D1F9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F0B5A-E004-0C49-A7B7-6F60916F3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B4007-2ECB-574F-9357-AD5F146971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03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89F77-F213-4D44-8BC0-DC62F656D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1728" y="504519"/>
            <a:ext cx="9144000" cy="2387600"/>
          </a:xfrm>
          <a:effectLst>
            <a:glow rad="240575">
              <a:schemeClr val="accent1">
                <a:satMod val="175000"/>
                <a:alpha val="61000"/>
              </a:schemeClr>
            </a:glow>
            <a:softEdge rad="216053"/>
          </a:effectLst>
        </p:spPr>
        <p:txBody>
          <a:bodyPr>
            <a:noAutofit/>
          </a:bodyPr>
          <a:lstStyle/>
          <a:p>
            <a:r>
              <a:rPr kumimoji="1" lang="en-US" altLang="zh-CN" sz="8800" b="1" dirty="0">
                <a:solidFill>
                  <a:srgbClr val="0070C0"/>
                </a:solidFill>
                <a:effectLst>
                  <a:reflection blurRad="60442" stA="34068" endPos="56000" dist="50800" dir="5400000" sy="-100000" algn="bl" rotWithShape="0"/>
                </a:effectLst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ALL</a:t>
            </a:r>
            <a:r>
              <a:rPr kumimoji="1" lang="zh-CN" altLang="en-US" sz="8800" b="1" dirty="0">
                <a:solidFill>
                  <a:srgbClr val="0070C0"/>
                </a:solidFill>
                <a:effectLst>
                  <a:reflection blurRad="60442" stA="34068" endPos="56000" dist="50800" dir="5400000" sy="-100000" algn="bl" rotWithShape="0"/>
                </a:effectLst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</a:t>
            </a:r>
            <a:r>
              <a:rPr kumimoji="1" lang="en-US" altLang="zh-CN" sz="8800" b="1" dirty="0">
                <a:solidFill>
                  <a:srgbClr val="0070C0"/>
                </a:solidFill>
                <a:effectLst>
                  <a:reflection blurRad="60442" stA="34068" endPos="56000" dist="50800" dir="5400000" sy="-100000" algn="bl" rotWithShape="0"/>
                </a:effectLst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IN</a:t>
            </a:r>
            <a:r>
              <a:rPr kumimoji="1" lang="zh-CN" altLang="en-US" sz="8800" b="1" dirty="0">
                <a:solidFill>
                  <a:srgbClr val="0070C0"/>
                </a:solidFill>
                <a:effectLst>
                  <a:reflection blurRad="60442" stA="34068" endPos="56000" dist="50800" dir="5400000" sy="-100000" algn="bl" rotWithShape="0"/>
                </a:effectLst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 </a:t>
            </a:r>
            <a:r>
              <a:rPr kumimoji="1" lang="en-US" altLang="zh-CN" sz="8800" b="1" dirty="0">
                <a:solidFill>
                  <a:srgbClr val="0070C0"/>
                </a:solidFill>
                <a:effectLst>
                  <a:reflection blurRad="60442" stA="34068" endPos="56000" dist="50800" dir="5400000" sy="-100000" algn="bl" rotWithShape="0"/>
                </a:effectLst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ONE</a:t>
            </a:r>
            <a:br>
              <a:rPr kumimoji="1" lang="en-US" altLang="zh-CN" sz="8800" b="1" dirty="0">
                <a:solidFill>
                  <a:srgbClr val="0070C0"/>
                </a:solidFill>
                <a:effectLst>
                  <a:reflection blurRad="60442" stA="34068" endPos="56000" dist="50800" dir="5400000" sy="-100000" algn="bl" rotWithShape="0"/>
                </a:effectLst>
                <a:latin typeface="BM KIRANGHAERANG OTF" panose="020B0600000101010101" pitchFamily="34" charset="-127"/>
                <a:ea typeface="BM KIRANGHAERANG OTF" panose="020B0600000101010101" pitchFamily="34" charset="-127"/>
              </a:rPr>
            </a:br>
            <a:r>
              <a:rPr kumimoji="1" lang="en-US" altLang="zh-CN" sz="8800" b="1" dirty="0">
                <a:solidFill>
                  <a:srgbClr val="0070C0"/>
                </a:solidFill>
                <a:effectLst>
                  <a:reflection blurRad="60442" stA="34068" endPos="56000" dist="50800" dir="5400000" sy="-100000" algn="bl" rotWithShape="0"/>
                </a:effectLst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MICROBIT</a:t>
            </a:r>
            <a:endParaRPr kumimoji="1" lang="zh-CN" altLang="en-US" sz="8800" b="1" dirty="0">
              <a:solidFill>
                <a:srgbClr val="0070C0"/>
              </a:solidFill>
              <a:effectLst>
                <a:reflection blurRad="60442" stA="34068" endPos="56000" dist="50800" dir="5400000" sy="-100000" algn="bl" rotWithShape="0"/>
              </a:effectLst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39B4B7-1EE8-C641-BE72-CCBA4F0C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18" y="1"/>
            <a:ext cx="4736036" cy="26640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599CDEF-84C6-E14C-AAFA-E06AAC472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17" y="4541837"/>
            <a:ext cx="4736036" cy="23680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CC0166-3FC4-4C40-A02C-1BEE07A05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018" y="2316163"/>
            <a:ext cx="4736036" cy="2660074"/>
          </a:xfrm>
          <a:prstGeom prst="rect">
            <a:avLst/>
          </a:prstGeom>
        </p:spPr>
      </p:pic>
      <p:pic>
        <p:nvPicPr>
          <p:cNvPr id="1026" name="Picture 2" descr="Micro:bit Educational Foundation | micro:bit">
            <a:extLst>
              <a:ext uri="{FF2B5EF4-FFF2-40B4-BE49-F238E27FC236}">
                <a16:creationId xmlns:a16="http://schemas.microsoft.com/office/drawing/2014/main" id="{348CCD24-9212-054F-A352-01CE88C4F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089" y="3841418"/>
            <a:ext cx="3621277" cy="2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56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BM KIRANGHAERANG OTF</vt:lpstr>
      <vt:lpstr>Arial</vt:lpstr>
      <vt:lpstr>Office 主题​​</vt:lpstr>
      <vt:lpstr>ALL IN ONE MICROBIT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IN ONE MICROBIT</dc:title>
  <dc:creator>王 启晗</dc:creator>
  <cp:lastModifiedBy>王 启晗</cp:lastModifiedBy>
  <cp:revision>1</cp:revision>
  <dcterms:created xsi:type="dcterms:W3CDTF">2022-05-14T13:26:51Z</dcterms:created>
  <dcterms:modified xsi:type="dcterms:W3CDTF">2022-05-14T13:39:09Z</dcterms:modified>
</cp:coreProperties>
</file>