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D747B-0D14-B701-2738-D952F3558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6460EC-F034-E022-83A7-7B9DA33D1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197BB-0028-02E6-9F78-012EE069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504E-4157-4FB2-B6E8-79D61550AE63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A4521-A255-2284-CFDE-9A30A821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97571-5603-30E4-AAEA-68EC467A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1908-9861-45AD-8D59-E935D8ED8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2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DB34B-E204-6A2C-F550-9DBF6DD0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4EA9C4-4EED-8AB9-4C9E-6599AB6A0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A761F-C279-A9BA-1446-ADE9CEC6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504E-4157-4FB2-B6E8-79D61550AE63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ACF0F-A47D-4230-6D59-F9FCD95D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0BB6C-2A75-F696-05DC-06A214CA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1908-9861-45AD-8D59-E935D8ED8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6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C38084-5543-ED85-0083-10E434E47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0EAB9-5A9E-EC66-AA5E-A6B3E1134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A5BB1-BB77-3359-BC80-D878613D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504E-4157-4FB2-B6E8-79D61550AE63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BEC4E-6475-43C5-548C-661F14C8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938C0-285F-9075-285C-75F53D75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1908-9861-45AD-8D59-E935D8ED8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7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889B3-CDD5-36CB-F9A3-B2DEB564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C3FA2-86FE-A9A5-839C-72E51FD2D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4B4E9-0C82-37A2-2812-9CEC2ADC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504E-4157-4FB2-B6E8-79D61550AE63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B28CE-5F11-E4CD-0E32-3A9D3845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5C0D4-7751-BB1B-CBA2-931188FB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1908-9861-45AD-8D59-E935D8ED8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31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ABBEC-1891-2E77-BDAD-910C4BCF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64AF7-3486-6A15-6B5A-04994C91A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7380E-E6B8-8D3C-FAD1-D2FDBC77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504E-4157-4FB2-B6E8-79D61550AE63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26B91-13F5-98A9-593F-4942F7BB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8DDCE-772B-DECB-F664-3EEE7DE5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1908-9861-45AD-8D59-E935D8ED8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25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AB528-A627-7DB0-E15D-76885501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2AC75-4998-28AF-8268-79E9CCADB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4DC2A4-3B2A-03BD-BE4F-E24F7E5B5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2CB8AB-9533-472E-B921-AAF2DD3F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504E-4157-4FB2-B6E8-79D61550AE63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7659CD-DE5F-C096-A7D1-1951629F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EDB69-4D56-7C69-47B8-6479E87A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1908-9861-45AD-8D59-E935D8ED8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6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E9265-F4F6-D339-5F67-F012D528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711C17-5B84-6B2C-B946-6B3ABF005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4452DA-3176-56FD-664F-37DF97160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AACA82-D478-23B1-2217-1F05253EF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4831A1-3CA9-6BD2-25FB-03A89A630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5BE836-D9EC-A5C8-5CA1-FE7FEC59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504E-4157-4FB2-B6E8-79D61550AE63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2A7E06-E66E-49D3-1B9D-3E3D739A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90185F-39A1-8E0E-8AF3-6B6483CA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1908-9861-45AD-8D59-E935D8ED8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08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96B40-3AFC-FD93-68B1-9F860486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600A44-BD2A-2ABE-63E3-671041D5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504E-4157-4FB2-B6E8-79D61550AE63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89B5E7-4A0E-01E6-6C12-3EBD06F7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77A1B1-EB05-DD18-3319-D4CDE590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1908-9861-45AD-8D59-E935D8ED8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07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C5C8AB-7D72-63E6-7B1A-7084D0B5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504E-4157-4FB2-B6E8-79D61550AE63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28345D-E65B-2FCA-80A8-162BF810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79B56C-7BBB-3E0F-826F-44E3334F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1908-9861-45AD-8D59-E935D8ED8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5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05ED6-C761-83EB-7FF9-FB05F8CD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B6D6A-FD63-7661-8857-2357EB554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8BFDB8-86D9-FA80-C103-355F63276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D58683-0EBB-95F5-7EF5-9B6205F5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504E-4157-4FB2-B6E8-79D61550AE63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67BB3F-FE1A-4AFC-6639-18ACF065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1E8686-1517-4BF0-2543-4044658C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1908-9861-45AD-8D59-E935D8ED8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29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FA95E-B0C2-1AAB-3316-A2DA5C23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C48E14-60E3-1151-6B67-A4747ADCD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D94BF2-ED76-A8A9-96A0-18F2069A1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6EC28-9F96-BCFB-D6DA-E673DA60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504E-4157-4FB2-B6E8-79D61550AE63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9864D2-1DC3-4A13-9B83-FE813B11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35162-E3D3-EDE7-7831-C9846C30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1908-9861-45AD-8D59-E935D8ED8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34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95E086-792B-FFCD-6A6E-EC74DBB8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7FFD7A-DAEA-F829-1B40-EE4A4F0B9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4AF97-8CEB-1018-DE29-ECAAFB5B5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5504E-4157-4FB2-B6E8-79D61550AE63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9D789-3132-2E98-F807-44D27FCF1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AC1CC-C5E0-A2A0-C710-4C3E32B9E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1908-9861-45AD-8D59-E935D8ED8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66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so.com/gallery/list?ghid=first&amp;pic_idx=1&amp;eid=24058164&amp;sid=2464162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3AF88F2-4188-6D20-1FD8-59897633A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97463"/>
            <a:ext cx="9144000" cy="1655762"/>
          </a:xfrm>
        </p:spPr>
        <p:txBody>
          <a:bodyPr/>
          <a:lstStyle/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-apple-system"/>
              </a:rPr>
              <a:t>本作品采用了贪吃蛇作为基础玩法，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贪食蛇是一款经典街机游戏，操作简单，可玩性比较高。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-apple-system"/>
              </a:rPr>
              <a:t>适合在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-apple-system"/>
              </a:rPr>
              <a:t>microbit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-apple-system"/>
              </a:rPr>
              <a:t>上进行重现，本作品通过局部地图来重现。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25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-apple-system</vt:lpstr>
      <vt:lpstr>Helvetica Neue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 典毅</dc:creator>
  <cp:lastModifiedBy>宋 典毅</cp:lastModifiedBy>
  <cp:revision>1</cp:revision>
  <dcterms:created xsi:type="dcterms:W3CDTF">2022-05-12T17:14:37Z</dcterms:created>
  <dcterms:modified xsi:type="dcterms:W3CDTF">2022-05-12T17:14:42Z</dcterms:modified>
</cp:coreProperties>
</file>