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3844-084F-44A9-8325-B7BAEF21E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0CE1B-EEC0-4FC0-9665-6258EE99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ADE0E-86CC-42DF-9B62-FDCA3E8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26130-C613-41A5-B15F-C5F7F823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77EAB-1B1B-439C-8FE4-CCCB677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2CC56-6B24-49A6-8B66-71B5018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676E9-9BB3-40D9-A7A8-7A999F5E2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28466-CA9A-459A-B3EF-8F06EA4E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02AD-4A04-4E04-83F6-10A49F8C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0884B-4D8A-4D17-958D-DFAD2AB1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0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9EF6DC-E1F4-4AD1-A74E-CDCD70B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302C0-525C-4745-92C2-748C059EC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45DCE-F496-4793-B2F0-ACD8AB65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4B008-5323-4E26-B061-C0DBAB77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B2D75-A6CD-4AD5-BBC6-09500168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9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A42E-69A3-4B0C-AB1D-660D100F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17948-8B19-4DE8-9425-65E1B11D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FC338-614B-4A32-9D73-0D74E2ED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68E27-292E-41EB-A71E-E9DA9F8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6EE54-21CB-4D2D-B1C9-13E70FBB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5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AC9E1-6E28-44A0-BF99-00B1311C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1F728-53C2-42A1-B4BC-2762586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39EA8-8EBD-4A65-80C7-CC791DF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5A1EF-3420-4A44-9D55-3E2960F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D96C1-8EEE-4FD8-B72C-78D0474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3123F-4275-401E-BB61-EBEC0C28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B4088-3A87-43B2-BFC7-7CE3490A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60E853-B2DD-446F-AE68-04C10150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29071-E7CC-45B5-B7A8-5E3A619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02637-76C7-4483-9831-2144848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635C5-58C9-4C3F-9939-DFA498E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158F-4EAC-4520-A747-B1495F2B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D1E23-75E8-4F09-ADFE-2AB6BFA3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DF3BA-5035-4D77-B42A-F77BD541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85996-2059-43C2-B36D-A9445579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CC964D-8BD9-41E3-B27D-9C76F398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B5C81-DEBD-4DF0-8230-4DC3080B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951768-C750-4E65-9640-A7E20965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E4DAF-BB43-42FD-A4E6-F77E0215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FEF09-184F-4C8D-9ED8-EC697FC6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B2112-8CD6-4B0B-A905-5E7FF972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3979D8-8801-44F5-9873-4B48681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74332A-657B-476B-82C8-A60584DB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9E160-BDCA-46C9-B8D3-A8545760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544EF1-E034-4A24-B0A4-4209FC12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8AC39-5434-4A47-BFFA-DE4D0BA2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1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85778-F589-4CBD-A7A8-ACF4BD3F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FE492-99B5-402C-B32C-8A95F4CE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19493-CB32-40C2-8B62-364F0E00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BB871-E520-4E3A-B51D-F416DF4C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7552D-ECBD-452F-995A-1F7263C9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65593-4037-4DB5-AC02-B96B4E1A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8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F78F-B5DD-4D6F-8FE0-669C5066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FEC67-FCFB-43A0-8A8E-8086C7C38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BECD9-EEBF-4FAC-80B7-182E624B4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C9379-BF51-43DF-8D51-47B74EE7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12FDB-F8EE-498E-B6B3-CF0384B4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1F38F-BEF6-4D3D-9176-422C453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6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33C36-9A62-4241-9CF9-C9C4F8F1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F78E4-8AF7-43F5-9A8E-4F0F6B25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4178A-0915-4204-957A-A48F4B83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69F9-B64F-4D26-ABB3-A2C212F1C5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F88E7-3833-4095-B3CB-B3E70F347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3E177-E2BD-45D9-9A16-EB06DD4C7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FEE8-5106-4A3D-B358-07E52F0C3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1ABB12-E19E-4C13-BAFE-D2C11E823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4" t="25893" r="29590" b="18350"/>
          <a:stretch/>
        </p:blipFill>
        <p:spPr>
          <a:xfrm>
            <a:off x="0" y="2569029"/>
            <a:ext cx="5616586" cy="43204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8EFEB5-03B3-48EB-9FC6-B9D3EDAFC9DF}"/>
              </a:ext>
            </a:extLst>
          </p:cNvPr>
          <p:cNvSpPr txBox="1"/>
          <p:nvPr/>
        </p:nvSpPr>
        <p:spPr>
          <a:xfrm>
            <a:off x="296885" y="883747"/>
            <a:ext cx="5763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C114-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智能语音闹钟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56EA13-59C4-4E66-AF9B-FDE0B3714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8" t="-13550" r="9995" b="13550"/>
          <a:stretch/>
        </p:blipFill>
        <p:spPr>
          <a:xfrm>
            <a:off x="5927568" y="2302414"/>
            <a:ext cx="6264432" cy="45870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FB6008-D22A-410F-8B4F-C5BB3FD6139B}"/>
              </a:ext>
            </a:extLst>
          </p:cNvPr>
          <p:cNvSpPr txBox="1"/>
          <p:nvPr/>
        </p:nvSpPr>
        <p:spPr>
          <a:xfrm>
            <a:off x="9444445" y="6489371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作者：宛书源，潘程扬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A2AA58-4A19-4A4B-84EB-BC0148317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57" y="-2247"/>
            <a:ext cx="3161211" cy="20281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CA2339-4729-4767-9EC6-6F124C8E4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9" t="28384" r="27590" b="24949"/>
          <a:stretch/>
        </p:blipFill>
        <p:spPr>
          <a:xfrm>
            <a:off x="9257211" y="0"/>
            <a:ext cx="2934789" cy="20415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3835FB-8F7C-4065-9352-8727601246F0}"/>
              </a:ext>
            </a:extLst>
          </p:cNvPr>
          <p:cNvSpPr txBox="1"/>
          <p:nvPr/>
        </p:nvSpPr>
        <p:spPr>
          <a:xfrm>
            <a:off x="7323909" y="2041593"/>
            <a:ext cx="1933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FA760-A0AE-40F4-909F-C27D1B0BFAB1}"/>
              </a:ext>
            </a:extLst>
          </p:cNvPr>
          <p:cNvSpPr txBox="1"/>
          <p:nvPr/>
        </p:nvSpPr>
        <p:spPr>
          <a:xfrm>
            <a:off x="9444445" y="2043608"/>
            <a:ext cx="274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亚博语音识别模块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191385-9D73-4F37-9549-959D6008861C}"/>
              </a:ext>
            </a:extLst>
          </p:cNvPr>
          <p:cNvSpPr txBox="1"/>
          <p:nvPr/>
        </p:nvSpPr>
        <p:spPr>
          <a:xfrm>
            <a:off x="5532713" y="2913373"/>
            <a:ext cx="563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闹钟全图</a:t>
            </a:r>
          </a:p>
        </p:txBody>
      </p:sp>
    </p:spTree>
    <p:extLst>
      <p:ext uri="{BB962C8B-B14F-4D97-AF65-F5344CB8AC3E}">
        <p14:creationId xmlns:p14="http://schemas.microsoft.com/office/powerpoint/2010/main" val="62928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宛 书源</dc:creator>
  <cp:lastModifiedBy>宛 书源</cp:lastModifiedBy>
  <cp:revision>2</cp:revision>
  <dcterms:created xsi:type="dcterms:W3CDTF">2022-05-17T02:50:34Z</dcterms:created>
  <dcterms:modified xsi:type="dcterms:W3CDTF">2022-05-17T03:00:22Z</dcterms:modified>
</cp:coreProperties>
</file>