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838AF-379F-6A8F-3D59-73606E1AD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465A2E-537F-4EDF-C1CA-A7B3946DD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F6EDB-96C4-EE0D-4292-D2C5E8DE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7A91B-4BD9-3FE1-A54C-83555226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C7A1A-1D2F-5A34-1025-2E23D114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7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238A-2166-AA3D-8A4E-25E01131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2F4D-F1E2-B18A-BBDD-C5FA50815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9B96A-1463-4E32-1D0E-0B3EE910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7D476-C10F-B79E-E0A0-28EA4B3F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15BE8-76A0-97E6-8017-CCF13A4F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2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5006D-2343-967F-78D1-5B713DFB9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89ADC-C596-15CA-7565-862FFA3D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EB2F7-4856-BDF1-0AD5-0375E750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57C17-2E1C-3AEC-94C5-9043B6A2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DC1BE-2CD5-76C4-277F-59733DBF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C01D4-331A-A2AD-B1CB-7F9A3606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BC742-2269-125D-F6C4-FA327C2A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F79C-4320-5206-74F6-06C21386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730F2-1834-C806-5F3D-E69E66C0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17092-EDF3-992F-EFDF-576A1102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4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35B43-23EF-6B3E-8EB8-564DBBB9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C4742-7D57-27F8-3A1F-27CB2D52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C07FC-355A-6004-3906-A979683C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DC5EE-10BF-C7AC-F467-97E5881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D0461-D980-38A6-C532-ED1B9393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8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114C-5ECF-4C5F-EECF-BE64A38D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14262-892A-FE9C-9531-49C01231E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7B105-0275-7B2D-59A9-44DAB49B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BCCA0-9C51-3B23-9BB4-1F97508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D0CBA-C474-1A8D-4DAF-98974232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BF278-2BFF-9E36-32BB-9609EDFE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5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266A-61AC-310F-26FF-F8EF70E7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F18C4-9F56-C55C-8E92-D299EEC1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260EE-5DD4-F33F-58BA-F7DB44CF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99A005-C331-E62A-58A8-F1A9A270F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2C21FA-9EF0-5B01-8F54-E78B48B85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811A7-7329-C139-189C-9447963C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98ED6B-C448-AB5E-42BF-D369DD4C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1630C-7BB4-6C9E-C2A7-DCAB6D13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5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0E639-0AC7-5F5D-FBAE-4463D243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F0854-9B01-662B-AC18-7001EF75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61FEE7-CDC0-AC7F-2E18-45005D24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3E513-BDFD-A293-F63D-A47650A4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2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9B1040-220D-8FDA-5EA8-C3DBC3A2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401587-D020-8785-A6CE-698ADB5A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825FE-C883-0981-AA58-2BA5A09B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7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8DEA-A5F8-3932-1561-B292411A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B7629-F408-FBB0-CF9F-421459CC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D82F-2B51-2C35-6013-064DD08F0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2ED9B-5C4B-591D-1FC8-A549676C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5ADC3-B99C-EC0C-0C50-B7CABFF3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F23D4-DB6B-80DF-A5EA-B392682F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AAFA1-EC72-0964-7518-9A9D801F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894C5B-BD54-C7C9-82F0-EBC7A424F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6BB3F-1F8A-A777-88DF-38F5ED0D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2B3AD-4952-8D02-E98B-4F47F6AB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C6022-7B5C-FCD1-6C96-5390D962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DC7CA-8B68-6FA6-AEBC-59714631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8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397FAB-A3A8-DFEF-BCD4-6D1D7CD9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62839-42DB-701D-53E8-B0B4338DD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EA098-96A4-9AF1-BE02-026599890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5531-B4B8-40E3-A671-CD6DD91483D5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2323E-A8B2-FE9B-53EF-B7DBEC6DF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7E97A-12B1-99A9-BE47-42510686A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1E05-EDF9-4F42-8EAE-8E9A28E08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9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1C3A43-472B-D3A6-EA15-0FDA7A93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13" y="2618078"/>
            <a:ext cx="5043773" cy="41192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4D9771-2E46-186C-178D-A3BD4C2AA79D}"/>
              </a:ext>
            </a:extLst>
          </p:cNvPr>
          <p:cNvSpPr txBox="1"/>
          <p:nvPr/>
        </p:nvSpPr>
        <p:spPr>
          <a:xfrm>
            <a:off x="1901687" y="646044"/>
            <a:ext cx="8388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鸡你太美</a:t>
            </a:r>
            <a:endParaRPr lang="en-US" altLang="zh-CN" sz="4000" dirty="0"/>
          </a:p>
          <a:p>
            <a:pPr algn="ctr"/>
            <a:r>
              <a:rPr lang="zh-CN" altLang="en-US" sz="4000" dirty="0"/>
              <a:t>这熟悉的中分和铁山靠</a:t>
            </a:r>
            <a:endParaRPr lang="en-US" altLang="zh-CN" sz="4000" dirty="0"/>
          </a:p>
          <a:p>
            <a:pPr algn="ctr"/>
            <a:r>
              <a:rPr lang="zh-CN" altLang="en-US" sz="4000" dirty="0"/>
              <a:t>是否使你想起了那个夏天</a:t>
            </a:r>
          </a:p>
        </p:txBody>
      </p:sp>
    </p:spTree>
    <p:extLst>
      <p:ext uri="{BB962C8B-B14F-4D97-AF65-F5344CB8AC3E}">
        <p14:creationId xmlns:p14="http://schemas.microsoft.com/office/powerpoint/2010/main" val="165806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4A2D02"/>
      </a:dk1>
      <a:lt1>
        <a:srgbClr val="FFFFFF"/>
      </a:lt1>
      <a:dk2>
        <a:srgbClr val="FFFFFF"/>
      </a:dk2>
      <a:lt2>
        <a:srgbClr val="FFF8D4"/>
      </a:lt2>
      <a:accent1>
        <a:srgbClr val="FFB200"/>
      </a:accent1>
      <a:accent2>
        <a:srgbClr val="FFC800"/>
      </a:accent2>
      <a:accent3>
        <a:srgbClr val="FFE000"/>
      </a:accent3>
      <a:accent4>
        <a:srgbClr val="FFF700"/>
      </a:accent4>
      <a:accent5>
        <a:srgbClr val="B8F500"/>
      </a:accent5>
      <a:accent6>
        <a:srgbClr val="95E214"/>
      </a:accent6>
      <a:hlink>
        <a:srgbClr val="FFB200"/>
      </a:hlink>
      <a:folHlink>
        <a:srgbClr val="FFC8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4A2D02"/>
    </a:dk1>
    <a:lt1>
      <a:srgbClr val="FFFFFF"/>
    </a:lt1>
    <a:dk2>
      <a:srgbClr val="FFFFFF"/>
    </a:dk2>
    <a:lt2>
      <a:srgbClr val="FFF8D4"/>
    </a:lt2>
    <a:accent1>
      <a:srgbClr val="FFB200"/>
    </a:accent1>
    <a:accent2>
      <a:srgbClr val="FFC800"/>
    </a:accent2>
    <a:accent3>
      <a:srgbClr val="FFE000"/>
    </a:accent3>
    <a:accent4>
      <a:srgbClr val="FFF700"/>
    </a:accent4>
    <a:accent5>
      <a:srgbClr val="B8F500"/>
    </a:accent5>
    <a:accent6>
      <a:srgbClr val="95E214"/>
    </a:accent6>
    <a:hlink>
      <a:srgbClr val="FFB200"/>
    </a:hlink>
    <a:folHlink>
      <a:srgbClr val="FFC8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鸡你太美 这熟悉的中分和铁山靠 是否使你想起了那个夏天 </dc:title>
  <dc:creator>Liu Wenshuai</dc:creator>
  <cp:lastModifiedBy>Liu Wenshuai</cp:lastModifiedBy>
  <cp:revision>2</cp:revision>
  <dcterms:created xsi:type="dcterms:W3CDTF">2023-05-04T13:47:30Z</dcterms:created>
  <dcterms:modified xsi:type="dcterms:W3CDTF">2023-05-04T13:55:38Z</dcterms:modified>
</cp:coreProperties>
</file>