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Y65a6KwmQ38V3FxmHYtDXc0A0NKzx6vq2Twq8CzIip7iT1535005182692compressfl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8150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5225" y="4470083"/>
            <a:ext cx="9144000" cy="2387600"/>
          </a:xfrm>
        </p:spPr>
        <p:txBody>
          <a:bodyPr>
            <a:normAutofit/>
          </a:bodyPr>
          <a:p>
            <a:r>
              <a:rPr lang="en-US" altLang="zh-CN" sz="1335">
                <a:solidFill>
                  <a:schemeClr val="accent6"/>
                </a:solidFill>
              </a:rPr>
              <a:t>From  </a:t>
            </a:r>
            <a:r>
              <a:rPr lang="zh-CN" altLang="en-US" sz="1335">
                <a:solidFill>
                  <a:schemeClr val="accent6"/>
                </a:solidFill>
              </a:rPr>
              <a:t>https://m.163.com/dy/article/DPTBHSA80511ATFD.html</a:t>
            </a:r>
            <a:endParaRPr lang="zh-CN" altLang="en-US" sz="1335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c2MjRhYzcwN2E3YzdhZGJjNjY4OTM3ZmViMzBlYT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酷</dc:creator>
  <cp:lastModifiedBy>百虐终成神</cp:lastModifiedBy>
  <cp:revision>2</cp:revision>
  <dcterms:created xsi:type="dcterms:W3CDTF">2023-05-07T13:45:00Z</dcterms:created>
  <dcterms:modified xsi:type="dcterms:W3CDTF">2023-05-07T13:49:35Z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DB37BEDF9E34496D99D5952E66123867_12</vt:lpwstr>
  </property>
  <property fmtid="{D5CDD505-2E9C-101B-9397-08002B2CF9AE}" pid="3" name="KSOProductBuildVer">
    <vt:lpwstr>2052-11.1.0.14036</vt:lpwstr>
  </property>
</Properties>
</file>