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2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/private/var/folders/62/xspcjk9x5fv1ffm_x8z9379w0000gn/T/com.kingsoft.wpsoffice.mac/photoedit2/20230507232239/temp.png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635" y="-186055"/>
            <a:ext cx="9143365" cy="70440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WPS_1663206679</cp:lastModifiedBy>
  <cp:revision>15</cp:revision>
  <dcterms:created xsi:type="dcterms:W3CDTF">2023-05-07T15:23:05Z</dcterms:created>
  <dcterms:modified xsi:type="dcterms:W3CDTF">2023-05-07T15:23:05Z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2052-5.4.0.7913</vt:lpwstr>
  </property>
  <property fmtid="{D5CDD505-2E9C-101B-9397-08002B2CF9AE}" pid="3" name="ICV">
    <vt:lpwstr>755FF73FA62A51A61ABB576441394C6F_43</vt:lpwstr>
  </property>
</Properties>
</file>