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00" d="100"/>
          <a:sy n="100" d="100"/>
        </p:scale>
        <p:origin x="3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76D26-B560-475B-87D2-B8FA9B17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92" t="13985" r="4498" b="58637"/>
          <a:stretch/>
        </p:blipFill>
        <p:spPr bwMode="auto">
          <a:xfrm rot="563601">
            <a:off x="8077200" y="576935"/>
            <a:ext cx="2151766" cy="1689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D77AA-7AE1-4760-91DA-B8734E44F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92" t="13788" r="4498" b="59031"/>
          <a:stretch/>
        </p:blipFill>
        <p:spPr bwMode="auto">
          <a:xfrm rot="20985147">
            <a:off x="8077200" y="2717168"/>
            <a:ext cx="2151766" cy="1677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7E84A-72B2-418F-A4DA-B452FA427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92" t="13985" r="4498" b="59031"/>
          <a:stretch/>
        </p:blipFill>
        <p:spPr bwMode="auto">
          <a:xfrm rot="575206">
            <a:off x="8077200" y="4845241"/>
            <a:ext cx="2151766" cy="1665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18F6B-CD96-4992-B8D4-A65F99E35482}"/>
              </a:ext>
            </a:extLst>
          </p:cNvPr>
          <p:cNvPicPr/>
          <p:nvPr/>
        </p:nvPicPr>
        <p:blipFill rotWithShape="1">
          <a:blip r:embed="rId5"/>
          <a:srcRect l="76003" t="13590" r="4609" b="59228"/>
          <a:stretch/>
        </p:blipFill>
        <p:spPr bwMode="auto">
          <a:xfrm>
            <a:off x="2550323" y="2030894"/>
            <a:ext cx="3545677" cy="27962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PARK SUNWOO</cp:lastModifiedBy>
  <cp:revision>16</cp:revision>
  <dcterms:created xsi:type="dcterms:W3CDTF">2023-05-07T15:23:05Z</dcterms:created>
  <dcterms:modified xsi:type="dcterms:W3CDTF">2023-05-10T18:45:02Z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2052-5.4.0.7913</vt:lpwstr>
  </property>
  <property fmtid="{D5CDD505-2E9C-101B-9397-08002B2CF9AE}" pid="3" name="ICV">
    <vt:lpwstr>755FF73FA62A51A61ABB576441394C6F_43</vt:lpwstr>
  </property>
</Properties>
</file>