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A826DE-FEB6-3F9C-EF18-ED76505AC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DDAEDC-63D3-D11F-BCBF-C8A9BA5B5B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2F7121-13CB-3AB2-00CD-E31105F88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DD1D7-BD41-496F-A162-8F0CB838BC1E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5B4996-2C21-13EE-83F5-C3A00A226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1E919A-FFB4-7EED-8758-8818B4470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67B2-16A9-4F60-B9E8-0CBA91F0C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67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6C4DC1-A6C3-A860-4828-4B5B7BC83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D8AED8-50FA-6B89-2F5D-19F9D680F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EC5B71-7B58-44F9-1C7F-4F4A4AE99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DD1D7-BD41-496F-A162-8F0CB838BC1E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C03506-AE8B-BAD3-A5D6-A7E753F9C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7FE201-7AEF-796B-A96F-4CE4A9DD5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67B2-16A9-4F60-B9E8-0CBA91F0C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599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71421E0-7E1A-1E77-6A34-F0C0AE8568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561C79-D3E2-F5A7-7FCA-9E3F2DB5A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544CFD-EA9E-CFB3-3492-E4A4EF379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DD1D7-BD41-496F-A162-8F0CB838BC1E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FA2187-AC30-04D0-3101-8E7C434E5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AF8550-A6A6-5263-CB32-148A7654C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67B2-16A9-4F60-B9E8-0CBA91F0C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673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D3AC5-7E4F-CCB1-0CC7-65417ACBD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89A4E-F6F1-F33C-5BA9-FC0C2ED67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0A2DBC-2E0C-9ED0-C00D-905121701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DD1D7-BD41-496F-A162-8F0CB838BC1E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5C4D91-E00D-C411-DDC7-1F367F63F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EE2BBA-27C6-89FA-8761-1906FF52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67B2-16A9-4F60-B9E8-0CBA91F0C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78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5E3E13-3C05-55B2-B619-BCE1E24B8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AD9D89-E34F-C704-E36B-8EF434FA5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1BBD93-94AD-02E3-2F52-6D0D127E1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DD1D7-BD41-496F-A162-8F0CB838BC1E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29FF0B-F285-EE92-4811-6C28B7D78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CB090B-466D-46D3-8304-01C1A5CF1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67B2-16A9-4F60-B9E8-0CBA91F0C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789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4DDA8-53FE-87DC-4590-6DE85CA40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606E8E-8419-048D-94D9-BC395AE3B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71EBD1-D73B-F5F2-F62F-5A7FDD4CA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E6776A-AFE5-A13A-3D9A-DAD6FD533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DD1D7-BD41-496F-A162-8F0CB838BC1E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77411D-C03E-39E7-932C-9C0511AE6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BC86D6-197C-AA99-E1F1-0C075858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67B2-16A9-4F60-B9E8-0CBA91F0C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092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6281FC-2CBA-AB99-9F53-FA73B287D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23BF5D-0923-E282-9C22-544121E3E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5AF529-9AE6-3C13-070F-CC2048004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1726C6-9228-4F1F-0040-C8A4FB4F1F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F05A2E-16E8-7DB4-5312-8EAF44266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163B76-D789-EA0D-2A46-3D2F761B4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DD1D7-BD41-496F-A162-8F0CB838BC1E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421D04F-AFA6-0ABD-DBCC-BBEA1E647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99584-9687-5EA4-60DB-DD79C4B54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67B2-16A9-4F60-B9E8-0CBA91F0C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22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AB1C1B-32E2-24C0-DC96-C81BA7E6D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64ADC3-BFE5-47D2-E8CD-F957FFB5B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DD1D7-BD41-496F-A162-8F0CB838BC1E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9DD74D-2782-1A2F-7180-7B1317797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568FA3-DA5B-08E0-5A2F-E7CC081C3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67B2-16A9-4F60-B9E8-0CBA91F0C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938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21CC1B-B823-8260-F023-FFB15BD27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DD1D7-BD41-496F-A162-8F0CB838BC1E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325C94-8EF7-2ABC-52D7-CF2D31AD1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84A4CE-82A8-C330-E0DB-9693180A1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67B2-16A9-4F60-B9E8-0CBA91F0C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053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C8DA1-FB2A-4E2F-21DC-971124732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163E00-A553-EC5E-B777-075366603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652834-DA52-F187-2CC4-1EE0E6834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1BBD72-E0A5-6E07-26F6-9A73F8753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DD1D7-BD41-496F-A162-8F0CB838BC1E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05CC4C-3128-520C-22A7-BB662BD7D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A67E0A-CE8C-CB1F-D5C6-604F2CB42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67B2-16A9-4F60-B9E8-0CBA91F0C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622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AC33BA-C6A0-7468-DB43-8E5BBFE00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CBDF94-971A-F24E-210A-4B3377F7C4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13E771-4847-65BC-BDB0-FE5F7FAB3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9CF1C3-4016-6332-1FD0-344FD8A2D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DD1D7-BD41-496F-A162-8F0CB838BC1E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897648-12BC-2731-6124-8DB272847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4BE9CF-7C5A-F474-B663-0E992E7B8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67B2-16A9-4F60-B9E8-0CBA91F0C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420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288B695-ACAB-292D-2BB6-A46AFF7E7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B73EFE-9D50-DEE0-9FF6-DAC973A78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403C5F-DFE7-9AB6-F715-085AE88F89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DD1D7-BD41-496F-A162-8F0CB838BC1E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0A14C0-09BA-AFBD-4E94-F734D6C1E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C82BBD-F563-141F-3255-AB6EBA156F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567B2-16A9-4F60-B9E8-0CBA91F0C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913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25514C3-0FC2-ECC9-D2B6-E4AB26FFC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02DA9B7-52E3-3897-7C0A-585927383278}"/>
              </a:ext>
            </a:extLst>
          </p:cNvPr>
          <p:cNvSpPr/>
          <p:nvPr/>
        </p:nvSpPr>
        <p:spPr>
          <a:xfrm>
            <a:off x="7609427" y="4294690"/>
            <a:ext cx="428835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勇往直前</a:t>
            </a:r>
          </a:p>
        </p:txBody>
      </p:sp>
    </p:spTree>
    <p:extLst>
      <p:ext uri="{BB962C8B-B14F-4D97-AF65-F5344CB8AC3E}">
        <p14:creationId xmlns:p14="http://schemas.microsoft.com/office/powerpoint/2010/main" val="1098376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1304153280@qq.com</dc:creator>
  <cp:lastModifiedBy>1304153280@qq.com</cp:lastModifiedBy>
  <cp:revision>1</cp:revision>
  <dcterms:created xsi:type="dcterms:W3CDTF">2023-05-12T06:55:42Z</dcterms:created>
  <dcterms:modified xsi:type="dcterms:W3CDTF">2023-05-12T07:00:13Z</dcterms:modified>
</cp:coreProperties>
</file>