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56" y="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71F3A-FDDC-FB32-CFF0-581483A92A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3AFD8A-E8EE-9E9A-9AC0-F8D4D1AA23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CD5923-6E1B-32D1-F4D4-4F3908ECD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9679E-A4EE-4DA8-8ABB-151C792E2A59}" type="datetimeFigureOut">
              <a:rPr lang="zh-CN" altLang="en-US" smtClean="0"/>
              <a:t>2023/5/11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80BF7-1A42-DA4D-8724-440AFC968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318046-ABB9-CFF0-AF40-588514781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A4EE7-F883-4633-8A82-705123FBA3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4734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1DD3A-38C2-A5F5-E449-18EB06C52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557F32-38E0-8785-D734-99B4B8E786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2A7CAF-CF91-3FEE-3B0D-06DE9ABB2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9679E-A4EE-4DA8-8ABB-151C792E2A59}" type="datetimeFigureOut">
              <a:rPr lang="zh-CN" altLang="en-US" smtClean="0"/>
              <a:t>2023/5/11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EFCE79-EDEE-6996-DF5E-39A10F47B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9E6E52-95D4-DD8E-386E-1B6090025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A4EE7-F883-4633-8A82-705123FBA3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2982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B28FCE-2B62-39FF-FE0E-E447C446A6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51881F-FA8D-16A6-524B-6A04FF2EB9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55A2D9-7A20-CB21-C172-5793CF549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9679E-A4EE-4DA8-8ABB-151C792E2A59}" type="datetimeFigureOut">
              <a:rPr lang="zh-CN" altLang="en-US" smtClean="0"/>
              <a:t>2023/5/11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012C8B-9114-2D73-95F5-E21AD4809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772D27-84A8-3F23-093C-CB65334E7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A4EE7-F883-4633-8A82-705123FBA3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1752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60BC4-673B-9490-19B8-A4F4922AA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BDF9C1-BE65-7F5E-E5D3-5C86702F85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19D6C7-953D-3AEC-6E54-99922A3D4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9679E-A4EE-4DA8-8ABB-151C792E2A59}" type="datetimeFigureOut">
              <a:rPr lang="zh-CN" altLang="en-US" smtClean="0"/>
              <a:t>2023/5/11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481F0C-C6ED-0A45-BE45-DF92B991E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8E8810-98B7-B49D-1C20-AD8DC41E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A4EE7-F883-4633-8A82-705123FBA3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389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C9A92-F3CB-9C4A-4800-028F83B8F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5B4540-53BD-27CD-23E1-BF732074E3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EF9475-BA19-8715-212F-609136B87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9679E-A4EE-4DA8-8ABB-151C792E2A59}" type="datetimeFigureOut">
              <a:rPr lang="zh-CN" altLang="en-US" smtClean="0"/>
              <a:t>2023/5/11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3A06F-A4FE-E791-F825-F0E1003BF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EAC6B2-151B-D644-D7B7-303006A37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A4EE7-F883-4633-8A82-705123FBA3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9515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A7DA5-431F-972B-4DF1-EC68373E1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61A6AA-AA58-463E-7AF2-7E10BA7F08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1FB1F7-1C70-8166-5669-EB002D90FB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56F25E-44B7-9AD1-9A6D-77953AC19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9679E-A4EE-4DA8-8ABB-151C792E2A59}" type="datetimeFigureOut">
              <a:rPr lang="zh-CN" altLang="en-US" smtClean="0"/>
              <a:t>2023/5/11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5B6D2D-9697-4FD9-9947-85A8C18B7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961F93-B77D-868C-E0DE-E086F0EE8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A4EE7-F883-4633-8A82-705123FBA3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179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650DC-A172-BFD8-1D20-DF80599DC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778367-67F4-2635-47F0-7B4995EB6B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60EDB0-7E0D-FE98-413A-0E372C3FD3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7CEC82-0CED-54EE-15DF-C8DF112848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41AE0A-78E1-1C2C-55D7-DB9D3553AF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7F6D6A-BAB3-5323-F787-455D9E036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9679E-A4EE-4DA8-8ABB-151C792E2A59}" type="datetimeFigureOut">
              <a:rPr lang="zh-CN" altLang="en-US" smtClean="0"/>
              <a:t>2023/5/11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61723C-D6FE-EB65-BBBB-F2F469447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FCBA3C-A92A-F4B5-5D87-B139544F3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A4EE7-F883-4633-8A82-705123FBA3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4066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B3687-3151-2992-5262-CEC354B4C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EB7F75-3631-BBE8-653C-486715374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9679E-A4EE-4DA8-8ABB-151C792E2A59}" type="datetimeFigureOut">
              <a:rPr lang="zh-CN" altLang="en-US" smtClean="0"/>
              <a:t>2023/5/11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7DD4D0-A143-D465-748B-581456780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1EBFD6-497B-B73A-83FE-BB8477B5E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A4EE7-F883-4633-8A82-705123FBA3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1190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EA1EEC-B475-1125-17ED-EA86D60E0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9679E-A4EE-4DA8-8ABB-151C792E2A59}" type="datetimeFigureOut">
              <a:rPr lang="zh-CN" altLang="en-US" smtClean="0"/>
              <a:t>2023/5/11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584C85-5200-59BE-AACA-02629AD40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976F24-D816-B85A-E2E7-B5B7C8DA9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A4EE7-F883-4633-8A82-705123FBA3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4582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974F2-BEB3-7046-247A-5C67EF8B0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B0397-FB85-0ABB-CBC1-3280055253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71C020-FFA2-56BB-4FE1-3EC8398AC1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57E6AC-FE87-4071-96A2-E68BAC4A3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9679E-A4EE-4DA8-8ABB-151C792E2A59}" type="datetimeFigureOut">
              <a:rPr lang="zh-CN" altLang="en-US" smtClean="0"/>
              <a:t>2023/5/11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07AAB0-DAFF-DD6A-B4E3-D6A5572E3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70E264-0FEE-1A1B-CE7B-F4F788C6E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A4EE7-F883-4633-8A82-705123FBA3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564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B294D-699C-2E11-5787-4D85AEC74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B36514-7615-7B04-E19D-4643E9C8E6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EF6660-5CAF-29F9-C6F2-E95657ECF2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D4E3DC-A385-18D2-1341-63A694B14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9679E-A4EE-4DA8-8ABB-151C792E2A59}" type="datetimeFigureOut">
              <a:rPr lang="zh-CN" altLang="en-US" smtClean="0"/>
              <a:t>2023/5/11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C81D59-A9D0-2FDA-A7CB-480E5EA3A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C12F50-C216-AEF6-C5F5-206AF7A35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A4EE7-F883-4633-8A82-705123FBA3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9019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CB7292-889B-1604-A904-5E36D06A2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E4064C-D3BA-7D7C-C99E-6E60F384EE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EE3E2C-55D6-721C-7EDD-B1112940A7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59679E-A4EE-4DA8-8ABB-151C792E2A59}" type="datetimeFigureOut">
              <a:rPr lang="zh-CN" altLang="en-US" smtClean="0"/>
              <a:t>2023/5/11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16BB2C-F345-9DE7-4005-26181D0563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103BD6-6233-9535-25B4-1D0934FAFA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2A4EE7-F883-4633-8A82-705123FBA3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970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928BABD-B60D-70ED-BC1B-229EC2540C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4909" cy="6858000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E32ACBA-C96E-4CDA-3D8C-54BBD6D05A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7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E527F0-4CFF-9DB3-8043-C2DD28639F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5750" y="1122363"/>
            <a:ext cx="11594306" cy="2387600"/>
          </a:xfrm>
        </p:spPr>
        <p:txBody>
          <a:bodyPr>
            <a:noAutofit/>
          </a:bodyPr>
          <a:lstStyle/>
          <a:p>
            <a:r>
              <a:rPr lang="zh-CN" altLang="en-US" sz="9600" dirty="0">
                <a:latin typeface="华文行楷" panose="02010800040101010101" pitchFamily="2" charset="-122"/>
                <a:ea typeface="华文行楷" panose="02010800040101010101" pitchFamily="2" charset="-122"/>
              </a:rPr>
              <a:t>哈利波特：辨音游戏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41505-9DC6-859D-75AB-80CC799EA3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74007" y="4387850"/>
            <a:ext cx="9144000" cy="1820068"/>
          </a:xfrm>
        </p:spPr>
        <p:txBody>
          <a:bodyPr>
            <a:noAutofit/>
          </a:bodyPr>
          <a:lstStyle/>
          <a:p>
            <a:r>
              <a:rPr lang="zh-CN" altLang="en-US" sz="6000" dirty="0">
                <a:latin typeface="华文行楷" panose="02010800040101010101" pitchFamily="2" charset="-122"/>
                <a:ea typeface="华文行楷" panose="02010800040101010101" pitchFamily="2" charset="-122"/>
              </a:rPr>
              <a:t>通过音乐的力量打败邪恶的</a:t>
            </a:r>
            <a:r>
              <a:rPr lang="en-US" altLang="zh-CN" sz="6000" dirty="0">
                <a:latin typeface="华文行楷" panose="02010800040101010101" pitchFamily="2" charset="-122"/>
                <a:ea typeface="华文行楷" panose="02010800040101010101" pitchFamily="2" charset="-122"/>
              </a:rPr>
              <a:t>Voldemort</a:t>
            </a:r>
            <a:r>
              <a:rPr lang="zh-CN" altLang="en-US" sz="6000" dirty="0">
                <a:latin typeface="华文行楷" panose="02010800040101010101" pitchFamily="2" charset="-122"/>
                <a:ea typeface="华文行楷" panose="02010800040101010101" pitchFamily="2" charset="-122"/>
              </a:rPr>
              <a:t>！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82B0FB1-03F4-4694-3C0E-6BF9F33F28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563" y="285739"/>
            <a:ext cx="2674414" cy="635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6802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14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华文行楷</vt:lpstr>
      <vt:lpstr>等线</vt:lpstr>
      <vt:lpstr>等线 Light</vt:lpstr>
      <vt:lpstr>Arial</vt:lpstr>
      <vt:lpstr>Office Theme</vt:lpstr>
      <vt:lpstr>哈利波特：辨音游戏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哈利波特：辨音游戏</dc:title>
  <dc:creator>Julian Lee</dc:creator>
  <cp:lastModifiedBy>Julian Lee</cp:lastModifiedBy>
  <cp:revision>1</cp:revision>
  <dcterms:created xsi:type="dcterms:W3CDTF">2023-05-11T06:52:22Z</dcterms:created>
  <dcterms:modified xsi:type="dcterms:W3CDTF">2023-05-11T06:56:07Z</dcterms:modified>
</cp:coreProperties>
</file>