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9144000" cy="5144135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6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666335" y="-944245"/>
            <a:ext cx="8605520" cy="4549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rot="21060000">
            <a:off x="-16572230" y="-393700"/>
            <a:ext cx="21755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剪纸简体" panose="03000509000000000000" charset="-122"/>
                <a:ea typeface="方正剪纸简体" panose="03000509000000000000" charset="-122"/>
              </a:rPr>
              <a:t>好玩！</a:t>
            </a:r>
            <a:endParaRPr lang="zh-CN" altLang="en-US" sz="60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剪纸简体" panose="03000509000000000000" charset="-122"/>
              <a:ea typeface="方正剪纸简体" panose="03000509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rot="1380000">
            <a:off x="-12534900" y="-67310"/>
            <a:ext cx="3992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剪纸简体" panose="03000509000000000000" charset="-122"/>
                <a:ea typeface="方正剪纸简体" panose="03000509000000000000" charset="-122"/>
              </a:rPr>
              <a:t>无差评！！</a:t>
            </a:r>
            <a:endParaRPr lang="zh-CN" altLang="en-US" sz="6000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剪纸简体" panose="03000509000000000000" charset="-122"/>
              <a:ea typeface="方正剪纸简体" panose="03000509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6900525" y="1687195"/>
            <a:ext cx="87356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剪纸简体" panose="03000509000000000000" charset="-122"/>
                <a:ea typeface="方正剪纸简体" panose="03000509000000000000" charset="-122"/>
              </a:rPr>
              <a:t>全新设计！！！你值得</a:t>
            </a:r>
            <a:r>
              <a:rPr lang="zh-CN" altLang="en-US" sz="60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剪纸简体" panose="03000509000000000000" charset="-122"/>
                <a:ea typeface="方正剪纸简体" panose="03000509000000000000" charset="-122"/>
              </a:rPr>
              <a:t>体验</a:t>
            </a:r>
            <a:r>
              <a:rPr lang="zh-CN" altLang="en-US" sz="36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剪纸简体" panose="03000509000000000000" charset="-122"/>
                <a:ea typeface="方正剪纸简体" panose="03000509000000000000" charset="-122"/>
              </a:rPr>
              <a:t>！！！</a:t>
            </a:r>
            <a:endParaRPr lang="zh-CN" altLang="en-US" sz="36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剪纸简体" panose="03000509000000000000" charset="-122"/>
              <a:ea typeface="方正剪纸简体" panose="03000509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21000000">
            <a:off x="1196340" y="998220"/>
            <a:ext cx="170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方正剪纸简体" panose="03000509000000000000" charset="-122"/>
                <a:ea typeface="方正剪纸简体" panose="03000509000000000000" charset="-122"/>
              </a:rPr>
              <a:t>好玩！</a:t>
            </a:r>
            <a:endParaRPr lang="zh-CN" altLang="en-US" sz="4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方正剪纸简体" panose="03000509000000000000" charset="-122"/>
              <a:ea typeface="方正剪纸简体" panose="03000509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rot="1920000">
            <a:off x="5952490" y="117538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方正剪纸简体" panose="03000509000000000000" charset="-122"/>
                <a:ea typeface="方正剪纸简体" panose="03000509000000000000" charset="-122"/>
              </a:rPr>
              <a:t>无差评！！</a:t>
            </a:r>
            <a:endParaRPr lang="zh-CN" altLang="en-US" sz="40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方正剪纸简体" panose="03000509000000000000" charset="-122"/>
              <a:ea typeface="方正剪纸简体" panose="03000509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5120" y="3259455"/>
            <a:ext cx="881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剪纸简体" panose="03000509000000000000" charset="-122"/>
                <a:ea typeface="方正剪纸简体" panose="03000509000000000000" charset="-122"/>
              </a:rPr>
              <a:t>全新设计！！！你值得</a:t>
            </a:r>
            <a:r>
              <a:rPr lang="zh-CN" altLang="en-US" sz="6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剪纸简体" panose="03000509000000000000" charset="-122"/>
                <a:ea typeface="方正剪纸简体" panose="03000509000000000000" charset="-122"/>
              </a:rPr>
              <a:t>体验</a:t>
            </a:r>
            <a:r>
              <a:rPr lang="zh-CN" altLang="en-US" sz="4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剪纸简体" panose="03000509000000000000" charset="-122"/>
                <a:ea typeface="方正剪纸简体" panose="03000509000000000000" charset="-122"/>
              </a:rPr>
              <a:t>！！！！</a:t>
            </a:r>
            <a:endParaRPr lang="zh-CN" altLang="en-US" sz="4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剪纸简体" panose="03000509000000000000" charset="-122"/>
              <a:ea typeface="方正剪纸简体" panose="03000509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方正剪纸简体</vt:lpstr>
      <vt:lpstr>Calibri</vt:lpstr>
      <vt:lpstr>微软雅黑</vt:lpstr>
      <vt:lpstr>Arial Unicode MS</vt:lpstr>
      <vt:lpstr>思源宋体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Guo</cp:lastModifiedBy>
  <cp:revision>3</cp:revision>
  <dcterms:created xsi:type="dcterms:W3CDTF">2023-05-12T11:49:00Z</dcterms:created>
  <dcterms:modified xsi:type="dcterms:W3CDTF">2023-05-12T12:33:06Z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A230981EC2FA47D8A1B01B17E0AD67B2</vt:lpwstr>
  </property>
  <property fmtid="{D5CDD505-2E9C-101B-9397-08002B2CF9AE}" pid="3" name="KSOProductBuildVer">
    <vt:lpwstr>2052-11.1.0.11045</vt:lpwstr>
  </property>
</Properties>
</file>