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6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6B61C-F8F2-45EA-B9DA-38C161376F6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18CF8-D2AF-4627-AACA-789F15482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57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18CF8-D2AF-4627-AACA-789F154821D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9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C879A-F8E8-78E6-96D1-00E06BCFF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689065-6C3B-C7CB-ED08-69FEA77A2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5F66A-0B1E-5A5B-A683-269AC127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865A-B967-45A7-AB93-FD91A703C7D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EB7C5-D0D5-8D78-A0CB-6BA055A9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2FB39-58EB-BFD0-52DD-3CF169D6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0FE9-7C9C-41B1-8DF7-39D9E3A41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1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F3DEC-10C7-6C9C-5699-01D738C1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D3BF3A-737A-F623-4558-02F8DFE7A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252CD-7C2D-185F-3B17-A0036DE8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865A-B967-45A7-AB93-FD91A703C7D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AEEE7-4C15-F7EB-67CA-A73CD3E7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22074-8166-DF67-C9E7-2CC4ABF5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0FE9-7C9C-41B1-8DF7-39D9E3A41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7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D36743-CBDA-4283-D6F3-6FA460943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098F7A-3C23-1944-8BD5-D251AC380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B53E6-08DF-BE56-299B-7FA8D03D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865A-B967-45A7-AB93-FD91A703C7D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0B391-EF4D-0BD1-9C4C-60308EAF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14F96-C9A5-4534-846F-FC1F3148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0FE9-7C9C-41B1-8DF7-39D9E3A41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52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52013-52DA-6988-1658-3D338304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2445D-7CB0-C7AF-33E0-9C3B8CA27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D4D37-5A91-A38D-CFBD-CF85ECF6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865A-B967-45A7-AB93-FD91A703C7D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95BAD0-CDC6-A86E-4415-F26CA9B9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22A23-EA19-0797-36C0-922869AC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0FE9-7C9C-41B1-8DF7-39D9E3A41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0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F9866-37B1-B93C-9B57-84C14740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D9A023-8BB2-6B02-FC23-DC243B92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C412F-9D98-D4E5-C5DE-753C6B23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865A-B967-45A7-AB93-FD91A703C7D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B48BB-BCFF-6D6D-9949-7141CC4A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39250-F7DD-27D2-60DC-E59B3A7F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0FE9-7C9C-41B1-8DF7-39D9E3A41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75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5DEB0-19B9-B50C-0806-5420FD28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D84AA-325C-345C-C006-E4622E2B5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712C93-7E04-0CAC-417D-B764B0D19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3518C2-056A-155E-EF25-F0406C12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865A-B967-45A7-AB93-FD91A703C7D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5C69D6-9C73-A799-6CEF-10A33832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DDD083-2AD8-5CB0-3D66-2C74EB1D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0FE9-7C9C-41B1-8DF7-39D9E3A41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6A23A-A534-9765-14B9-AB5A8781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42AC1-D42B-6E56-488D-67CE0228F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6F51B7-AE4D-61AA-ED10-8511C3EB3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5F715B-6AFE-00C0-25D6-D49E8FD5F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553F01-4714-1F3E-D44F-D9B870202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E7A6B8-EBF7-E519-BE51-019653D7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865A-B967-45A7-AB93-FD91A703C7D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18E3EE-EF0F-A5B2-614F-96114169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8EEA0E-B7E4-D94B-1C12-8740A839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0FE9-7C9C-41B1-8DF7-39D9E3A41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90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DECF4-A37C-296D-1FA4-0A0345C4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8C4A0F-0490-6489-B106-CCD06FCF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865A-B967-45A7-AB93-FD91A703C7D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0FEA2D-12D2-94F9-A88E-DD97CF4F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C27D3F-D05F-88B6-9519-6953DC74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0FE9-7C9C-41B1-8DF7-39D9E3A41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14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4F556D-FCB0-15D4-1E5B-4F3A3449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865A-B967-45A7-AB93-FD91A703C7D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3E6B68-DB19-FAEA-F79A-65CA50C9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7CD427-9261-BC45-6817-C8063663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0FE9-7C9C-41B1-8DF7-39D9E3A41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20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AA104-E627-2A9E-FFD8-20D3BE1A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EF485-A284-076C-D191-C957D695A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11152A-7AF9-E775-A5D4-0C9E9A01B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5E1DEC-80D5-DCF6-796A-99436780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865A-B967-45A7-AB93-FD91A703C7D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78667F-05A8-FAE7-C810-0DD15BF3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559068-9F46-1E6B-1094-F33B0399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0FE9-7C9C-41B1-8DF7-39D9E3A41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5B98D-4069-7CEE-5717-42D38C13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EC70BB-AD36-8F53-99FA-EFFB32A87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EB1883-5247-7571-0083-195205590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765CD2-F47F-A7C5-8439-9A1CCDA2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865A-B967-45A7-AB93-FD91A703C7D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21F7ED-8E76-36AF-8BE7-4D9EE3BC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C1712D-4648-2A0C-5172-429784F2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0FE9-7C9C-41B1-8DF7-39D9E3A41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89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BCCCCC-8565-0791-C243-60081FEE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4306AD-A71E-B58F-59DD-5E2B315EE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F9D6B-6303-ECD8-5006-FFA795CA1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3865A-B967-45A7-AB93-FD91A703C7D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CE1CD-7D91-3521-C059-7AF84ABFE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95C7F-CE32-6498-693F-EAFAE3176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A0FE9-7C9C-41B1-8DF7-39D9E3A41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9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0C8A08A-06D2-9555-1069-E98473D0F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492"/>
            <a:ext cx="12192000" cy="68794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91E949-2B69-90DF-5C5C-534FF850D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9537" y="542982"/>
            <a:ext cx="9144000" cy="2387600"/>
          </a:xfrm>
        </p:spPr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小篮球和只因跳舞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C6C1AC-F874-CC3A-F0BB-FB5A92437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3148" y="3495056"/>
            <a:ext cx="5033962" cy="1655762"/>
          </a:xfrm>
        </p:spPr>
        <p:txBody>
          <a:bodyPr>
            <a:normAutofit/>
          </a:bodyPr>
          <a:lstStyle/>
          <a:p>
            <a:endParaRPr lang="zh-CN" altLang="en-US" sz="1800" dirty="0">
              <a:solidFill>
                <a:schemeClr val="tx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CD4558-5B1E-FBB5-83A2-D512373BB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76" y="2495650"/>
            <a:ext cx="2244047" cy="32288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78F830-5CE5-04F2-D8C1-205D05FD1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049" y="1351980"/>
            <a:ext cx="2495426" cy="34161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6E0F8C-6C63-1243-E12D-BE4E6EC3B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498" y="4876732"/>
            <a:ext cx="1431142" cy="1438286"/>
          </a:xfrm>
          <a:prstGeom prst="rect">
            <a:avLst/>
          </a:prstGeom>
        </p:spPr>
      </p:pic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38DC2681-6C91-4018-21FA-0C6FF06CAA59}"/>
              </a:ext>
            </a:extLst>
          </p:cNvPr>
          <p:cNvSpPr/>
          <p:nvPr/>
        </p:nvSpPr>
        <p:spPr>
          <a:xfrm>
            <a:off x="6015026" y="3438446"/>
            <a:ext cx="5638800" cy="1438286"/>
          </a:xfrm>
          <a:prstGeom prst="wedgeEllipseCallout">
            <a:avLst>
              <a:gd name="adj1" fmla="val -32404"/>
              <a:gd name="adj2" fmla="val 55015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大家好，我是写</a:t>
            </a: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python</a:t>
            </a:r>
            <a:r>
              <a:rPr lang="zh-CN" altLang="en-US" sz="1800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时长两个月半的数算练习生，希望大家喜欢，多多为我投票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哦</a:t>
            </a: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^-^</a:t>
            </a:r>
            <a:endParaRPr lang="zh-CN" altLang="en-US" sz="1800" dirty="0">
              <a:solidFill>
                <a:schemeClr val="tx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1998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34</Words>
  <Application>Microsoft Office PowerPoint</Application>
  <PresentationFormat>宽屏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楷体</vt:lpstr>
      <vt:lpstr>微软雅黑</vt:lpstr>
      <vt:lpstr>Arial</vt:lpstr>
      <vt:lpstr>Office 主题​​</vt:lpstr>
      <vt:lpstr>小篮球和只因跳舞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小篮球和只因跳舞</dc:title>
  <dc:creator>范 文琳</dc:creator>
  <cp:lastModifiedBy>范 文琳</cp:lastModifiedBy>
  <cp:revision>1</cp:revision>
  <dcterms:created xsi:type="dcterms:W3CDTF">2023-05-09T05:49:11Z</dcterms:created>
  <dcterms:modified xsi:type="dcterms:W3CDTF">2023-05-09T06:13:35Z</dcterms:modified>
</cp:coreProperties>
</file>