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776FE-B63D-67EC-C0F4-4A1515E8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6F7AC-B032-8FAE-E8F5-6F6742151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0292C-5F2C-4BE6-E6A4-405ED091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0E1FB-1A96-7F1E-9049-91839EFE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E1BE1-CA9F-A809-DB9E-7404E341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9CD4-1598-03D9-DACD-ACB9D482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49647-7D50-5274-AC23-74C401B72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34653-7267-ACEA-DD2F-491F96A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68F67-AB5B-773A-D1FE-67F27F4F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4D256-E375-03BF-09CF-EF83806D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18307-6D01-5ED7-D2A7-31724DF0E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9247F-A718-761F-96F2-6F83A06F7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893A8-5C8B-7615-D1B4-01F4DE8D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F2649-A9F8-6D5A-5B4E-99EAA2CD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C25EB-6B12-4C89-5C50-DEDC18F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0DCBB-C364-4C81-7609-3369A6EE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0F918-05A6-1507-A63E-59C6C4AD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09B07-A058-F5A8-C672-E7096C70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4C549-4C1D-CF47-144A-76DA2CDB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C1265-DBA7-21CA-1D77-1E6FF27E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51D6-710B-B08B-DE04-9F44A4B4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CFF92-7F6D-EB6B-3B3B-B1D60088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9BB5D-7EB6-B11E-B45D-740E45C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4E802-8A2F-8909-B7C7-FD766FB4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AEF5B-A7DD-5827-63E0-F6E6E5F1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5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90A5-C223-E061-56B0-8D02D0FB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66A2-E97D-0C1F-AF43-FA9B04B15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E92D6-BD08-F192-6519-5FF448D9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47573-6110-0C8E-8670-18C93CFC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49EEE-7FE8-3224-97E2-F9404B61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8991-B5EA-3F77-F481-C8045DD0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75C1-FB3C-5912-F1B3-04A849CB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CC295-12AB-9C6E-C58A-8E209727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B13F3-72E2-8D88-2ECB-9AF455B2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3FBFBA-2A29-68B2-87C2-589CA907C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4A0D1-CDE7-DA19-8C92-849800CE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C7484-5B98-D836-DDC8-DE71CE11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0B1939-6AF4-91FE-2436-65EC9369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11BF2-A525-4825-A0AD-9F55B78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5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802B7-73D0-5912-4659-F4E7CCB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EC6FF-7FE4-4C56-2535-8CBCC9D0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CD71E-ED26-FA9D-51D2-1D71BF92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28D74-0DB7-2112-25E0-387FEC8D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11791-6B4F-F3E0-D1DE-0F64354C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9FDED-9F7D-1C19-1F18-AB2B8920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A8900-6D5F-8E9C-9B4D-3A69DE3C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130F-40DF-EB14-46DC-742C146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56E7D-6D93-D3A0-2ABB-1B24DFDE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08425-E3B8-438F-13DB-C405E4ED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0EF79-D9DB-FE5D-8E17-54265612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D1136-839E-9DD2-A6C5-9A1CD973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1E872-CD49-B7B7-D0F7-47435F4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C51B-EC98-4B05-2BD9-8AABE5E7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452AA-D86A-5706-1438-1E6427013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585C97-6F37-0043-E0ED-540E5D2B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DEC7E-A17A-0CF8-08B6-462F32FE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C1CEE-DE3C-BD23-BCCA-AFD420B0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480C5-5CED-2945-5210-4E79898F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F1A543-CDCC-711E-0706-1F4B7AFA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81D62-6133-48A0-C75D-B44F9661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5BDE6-3408-56EF-6D0D-6CB62A52A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2519-6FE1-46F8-B7B1-D1D35A18CE0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CA8D7-3B99-A034-4086-04E24AAE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AFC02-00B9-D3FA-C7E8-A9516417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EE2E-0E34-4A8A-8F57-C76D3EAC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5870DB-42F0-2C9D-576B-ED19835B67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67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7903B8-645F-8FAA-D2EB-A649B6AD7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1940">
            <a:off x="403790" y="-174240"/>
            <a:ext cx="5598793" cy="45459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CA88D8-3162-1E5B-F431-F8D293371893}"/>
              </a:ext>
            </a:extLst>
          </p:cNvPr>
          <p:cNvSpPr/>
          <p:nvPr/>
        </p:nvSpPr>
        <p:spPr>
          <a:xfrm rot="782712">
            <a:off x="6203307" y="1404012"/>
            <a:ext cx="54127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小蛇</a:t>
            </a:r>
            <a:r>
              <a:rPr lang="zh-CN" altLang="en-US" sz="9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快跑</a:t>
            </a:r>
            <a:endParaRPr lang="en-US" altLang="zh-CN" sz="96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E7EA94-B0E1-FC9B-CAB2-C6F3821A1DB7}"/>
              </a:ext>
            </a:extLst>
          </p:cNvPr>
          <p:cNvSpPr txBox="1"/>
          <p:nvPr/>
        </p:nvSpPr>
        <p:spPr>
          <a:xfrm>
            <a:off x="3303038" y="4669971"/>
            <a:ext cx="73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动动手指让小蛇躲避障碍！</a:t>
            </a:r>
          </a:p>
        </p:txBody>
      </p:sp>
    </p:spTree>
    <p:extLst>
      <p:ext uri="{BB962C8B-B14F-4D97-AF65-F5344CB8AC3E}">
        <p14:creationId xmlns:p14="http://schemas.microsoft.com/office/powerpoint/2010/main" val="204665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华文隶书</vt:lpstr>
      <vt:lpstr>华文行楷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梓赫</dc:creator>
  <cp:lastModifiedBy>赵 梓赫</cp:lastModifiedBy>
  <cp:revision>1</cp:revision>
  <dcterms:created xsi:type="dcterms:W3CDTF">2023-05-13T04:58:55Z</dcterms:created>
  <dcterms:modified xsi:type="dcterms:W3CDTF">2023-05-13T05:09:58Z</dcterms:modified>
</cp:coreProperties>
</file>