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40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6" userDrawn="1">
          <p15:clr>
            <a:srgbClr val="A4A3A4"/>
          </p15:clr>
        </p15:guide>
        <p15:guide id="2" pos="38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AD9"/>
    <a:srgbClr val="1B78AD"/>
    <a:srgbClr val="DEDEDE"/>
    <a:srgbClr val="DFDFDF"/>
    <a:srgbClr val="F9F9F9"/>
    <a:srgbClr val="917365"/>
    <a:srgbClr val="319D9C"/>
    <a:srgbClr val="1B59AD"/>
    <a:srgbClr val="6F5B58"/>
    <a:srgbClr val="6D4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786"/>
        <p:guide pos="385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5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44.xml"/><Relationship Id="rId16" Type="http://schemas.openxmlformats.org/officeDocument/2006/relationships/tags" Target="../tags/tag43.xml"/><Relationship Id="rId15" Type="http://schemas.openxmlformats.org/officeDocument/2006/relationships/tags" Target="../tags/tag42.xml"/><Relationship Id="rId14" Type="http://schemas.openxmlformats.org/officeDocument/2006/relationships/tags" Target="../tags/tag41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image" Target="../media/image2.png"/><Relationship Id="rId5" Type="http://schemas.openxmlformats.org/officeDocument/2006/relationships/tags" Target="../tags/tag48.xml"/><Relationship Id="rId4" Type="http://schemas.openxmlformats.org/officeDocument/2006/relationships/image" Target="../media/image1.pn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09605" y="609486"/>
            <a:ext cx="4114825" cy="1212228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18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指尖律动</a:t>
            </a:r>
            <a:endParaRPr lang="zh-CN" altLang="en-US" sz="3400" b="1" spc="180">
              <a:solidFill>
                <a:schemeClr val="accen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18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—音乐跟随游戏</a:t>
            </a:r>
            <a:endParaRPr lang="zh-CN" altLang="en-US" sz="3400" b="1" spc="180">
              <a:solidFill>
                <a:schemeClr val="accen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9605" y="2313561"/>
            <a:ext cx="4114825" cy="3667544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游戏内容：玩家需要在规定时间内将手指放到单片机上，单片机会检测声音的强度，让LED灯带根据声音的强度闪烁，玩家需要跟随音乐的节奏移开手指，未能移开则减分，分数达到一定时即可胜利。</a:t>
            </a:r>
            <a:endParaRPr lang="zh-CN" altLang="en-US" sz="2400" spc="1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 descr="placingpictureplaceholder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24791" r="24791"/>
          <a:stretch>
            <a:fillRect/>
          </a:stretch>
        </p:blipFill>
        <p:spPr>
          <a:xfrm>
            <a:off x="5181544" y="0"/>
            <a:ext cx="3457601" cy="6858000"/>
          </a:xfrm>
          <a:prstGeom prst="rect">
            <a:avLst/>
          </a:prstGeom>
        </p:spPr>
      </p:pic>
      <p:pic>
        <p:nvPicPr>
          <p:cNvPr id="7" name="图片 6" descr="placingpictureplaceholder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24791" r="24791"/>
          <a:stretch>
            <a:fillRect/>
          </a:stretch>
        </p:blipFill>
        <p:spPr>
          <a:xfrm>
            <a:off x="8734395" y="0"/>
            <a:ext cx="3457601" cy="685800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7"/>
            </p:custDataLst>
          </p:nvPr>
        </p:nvSpPr>
        <p:spPr>
          <a:xfrm>
            <a:off x="0" y="0"/>
            <a:ext cx="418465" cy="15182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0829_1*a*1"/>
  <p:tag name="KSO_WM_TEMPLATE_CATEGORY" val="diagram"/>
  <p:tag name="KSO_WM_TEMPLATE_INDEX" val="20210829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41be84e141b42e09537a4024035dbb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ed56a2ef534f4bc2a0382df49780fc86"/>
  <p:tag name="KSO_WM_UNIT_TEXT_FILL_FORE_SCHEMECOLOR_INDEX_BRIGHTNESS" val="0"/>
  <p:tag name="KSO_WM_UNIT_TEXT_FILL_FORE_SCHEMECOLOR_INDEX" val="13"/>
  <p:tag name="KSO_WM_UNIT_TEXT_FILL_TYPE" val="1"/>
  <p:tag name="KSO_WM_TEMPLATE_ASSEMBLE_XID" val="60656ea04054ed1e2fb7fcba"/>
  <p:tag name="KSO_WM_TEMPLATE_ASSEMBLE_GROUPID" val="60656ea04054ed1e2fb7fcba"/>
</p:tagLst>
</file>

<file path=ppt/tags/tag4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0829_1*f*1"/>
  <p:tag name="KSO_WM_TEMPLATE_CATEGORY" val="diagram"/>
  <p:tag name="KSO_WM_TEMPLATE_INDEX" val="2021082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76"/>
  <p:tag name="KSO_WM_UNIT_SHOW_EDIT_AREA_INDICATION" val="1"/>
  <p:tag name="KSO_WM_CHIP_GROUPID" val="5e6b05596848fb12bee65ac8"/>
  <p:tag name="KSO_WM_CHIP_XID" val="5e6b05596848fb12bee65aca"/>
  <p:tag name="KSO_WM_UNIT_DEC_AREA_ID" val="189f7ef8e5754d04a5515da1851142b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4a00cc87766c48bfbadd8034d2da5ce2"/>
  <p:tag name="KSO_WM_UNIT_SUPPORT_UNIT_TYPE" val="[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0656ea04054ed1e2fb7fcba"/>
  <p:tag name="KSO_WM_TEMPLATE_ASSEMBLE_GROUPID" val="60656ea04054ed1e2fb7fcba"/>
</p:tagLst>
</file>

<file path=ppt/tags/tag47.xml><?xml version="1.0" encoding="utf-8"?>
<p:tagLst xmlns:p="http://schemas.openxmlformats.org/presentationml/2006/main">
  <p:tag name="KSO_WM_UNIT_VALUE" val="1904*1946"/>
  <p:tag name="KSO_WM_UNIT_HIGHLIGHT" val="0"/>
  <p:tag name="KSO_WM_UNIT_DIAGRAM_ISNUMVISUAL" val="0"/>
  <p:tag name="KSO_WM_UNIT_DIAGRAM_ISREFERUNIT" val="0"/>
  <p:tag name="KSO_WM_UNIT_TYPE" val="d"/>
  <p:tag name="KSO_WM_UNIT_INDEX" val="1"/>
  <p:tag name="KSO_WM_UNIT_ID" val="diagram20210829_1*d*1"/>
  <p:tag name="KSO_WM_TEMPLATE_CATEGORY" val="diagram"/>
  <p:tag name="KSO_WM_TEMPLATE_INDEX" val="20210829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8030c77cf0e54f4ebca6c713182aa63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9041e4d47374d9a9219d79047a31cbf"/>
  <p:tag name="KSO_WM_UNIT_PLACING_PICTURE" val="79041e4d47374d9a9219d79047a31cbf"/>
  <p:tag name="KSO_WM_TEMPLATE_ASSEMBLE_XID" val="60656ea04054ed1e2fb7fcba"/>
  <p:tag name="KSO_WM_TEMPLATE_ASSEMBLE_GROUPID" val="60656ea04054ed1e2fb7fcba"/>
  <p:tag name="KSO_WM_UNIT_PLACING_PICTURE_USER_VIEWPORT" val="{&quot;height&quot;:10800,&quot;width&quot;:10800}"/>
  <p:tag name="KSO_WM_UNIT_PLACING_PICTURE_INFO" val="{&quot;code&quot;:&quot;&quot;,&quot;full_picture&quot;:false,&quot;scheme&quot;:&quot;2-0&quot;,&quot;spacing&quot;:5}"/>
  <p:tag name="KSO_WM_UNIT_PLACING_PICTURE_USER_VIEWPORT_SMARTMENU" val="{&quot;height&quot;:10800,&quot;width&quot;:5445.040283203125}"/>
  <p:tag name="KSO_WM_UNIT_PLACING_PICTURE_USER_RELATIVERECTANGLE_SMARTMENU" val="{&quot;bottom&quot;:0,&quot;left&quot;:0.24791480170355903,&quot;right&quot;:0.24791480170355903,&quot;top&quot;:0}"/>
</p:tagLst>
</file>

<file path=ppt/tags/tag48.xml><?xml version="1.0" encoding="utf-8"?>
<p:tagLst xmlns:p="http://schemas.openxmlformats.org/presentationml/2006/main">
  <p:tag name="KSO_WM_UNIT_VALUE" val="1904*1946"/>
  <p:tag name="KSO_WM_UNIT_HIGHLIGHT" val="0"/>
  <p:tag name="KSO_WM_UNIT_DIAGRAM_ISNUMVISUAL" val="0"/>
  <p:tag name="KSO_WM_UNIT_DIAGRAM_ISREFERUNIT" val="0"/>
  <p:tag name="KSO_WM_UNIT_TYPE" val="d"/>
  <p:tag name="KSO_WM_UNIT_INDEX" val="1"/>
  <p:tag name="KSO_WM_UNIT_ID" val="diagram20210829_1*d*1"/>
  <p:tag name="KSO_WM_TEMPLATE_CATEGORY" val="diagram"/>
  <p:tag name="KSO_WM_TEMPLATE_INDEX" val="20210829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8030c77cf0e54f4ebca6c713182aa63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9041e4d47374d9a9219d79047a31cbf"/>
  <p:tag name="KSO_WM_UNIT_PLACING_PICTURE" val="79041e4d47374d9a9219d79047a31cbf"/>
  <p:tag name="KSO_WM_TEMPLATE_ASSEMBLE_XID" val="60656ea04054ed1e2fb7fcba"/>
  <p:tag name="KSO_WM_TEMPLATE_ASSEMBLE_GROUPID" val="60656ea04054ed1e2fb7fcba"/>
  <p:tag name="KSO_WM_UNIT_PLACING_PICTURE_USER_VIEWPORT" val="{&quot;height&quot;:10800,&quot;width&quot;:10800}"/>
  <p:tag name="KSO_WM_UNIT_PLACING_PICTURE_INFO" val="{&quot;code&quot;:&quot;&quot;,&quot;full_picture&quot;:false,&quot;scheme&quot;:&quot;2-0&quot;,&quot;spacing&quot;:5}"/>
  <p:tag name="KSO_WM_UNIT_PLACING_PICTURE_USER_VIEWPORT_SMARTMENU" val="{&quot;height&quot;:10800,&quot;width&quot;:5445.040283203125}"/>
  <p:tag name="KSO_WM_UNIT_PLACING_PICTURE_USER_RELATIVERECTANGLE_SMARTMENU" val="{&quot;bottom&quot;:0,&quot;left&quot;:0.24791480170355903,&quot;right&quot;:0.24791480170355903,&quot;top&quot;:0}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0829_1*i*1"/>
  <p:tag name="KSO_WM_TEMPLATE_CATEGORY" val="diagram"/>
  <p:tag name="KSO_WM_TEMPLATE_INDEX" val="2021082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98fccf8496004bbc9ed3a4ca77ead7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964a491bb0086638a8d"/>
  <p:tag name="KSO_WM_CHIP_XID" val="5ef20964a491bb0086638a8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"/>
  <p:tag name="KSO_WM_TEMPLATE_ASSEMBLE_XID" val="60656ea04054ed1e2fb7fcba"/>
  <p:tag name="KSO_WM_TEMPLATE_ASSEMBLE_GROUPID" val="60656ea04054ed1e2fb7fcba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SLIDE_ID" val="diagram2021082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0829"/>
  <p:tag name="KSO_WM_SLIDE_LAYOUT" val="a_d_f"/>
  <p:tag name="KSO_WM_SLIDE_LAYOUT_CNT" val="1_1_1"/>
  <p:tag name="KSO_WM_UNIT_SHOW_EDIT_AREA_INDICATION" val="1"/>
  <p:tag name="KSO_WM_TEMPLATE_THUMBS_INDEX" val="1、4、7、12、13、14、15、16、17、18、20、24、25、28、33、36、40、43、44"/>
  <p:tag name="KSO_WM_SLIDE_POSITION" val="0*0"/>
  <p:tag name="KSO_WM_SLIDE_SIZE" val="959*540"/>
  <p:tag name="KSO_WM_SLIDE_BACKGROUND" val="[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b&quot;,&quot;text_direction&quot;:&quot;horizontal&quot;,&quot;support_big_font&quot;:false,&quot;fill_id&quot;:&quot;4cfe120a2a2247e2b8c8ec81907f2cc1&quot;,&quot;fill_align&quot;:&quot;lb&quot;,&quot;chip_types&quot;:[&quot;header&quot;]},{&quot;text_align&quot;:&quot;lt&quot;,&quot;text_direction&quot;:&quot;horizontal&quot;,&quot;support_big_font&quot;:false,&quot;fill_id&quot;:&quot;521aaaade04e4adf8d58f450048fdd65&quot;,&quot;fill_align&quot;:&quot;lt&quot;,&quot;chip_types&quot;:[&quot;text&quot;,&quot;chart&quot;,&quot;table&quot;]},{&quot;text_align&quot;:&quot;cm&quot;,&quot;text_direction&quot;:&quot;horizontal&quot;,&quot;support_features&quot;:[&quot;collage&quot;],&quot;support_big_font&quot;:false,&quot;fill_id&quot;:&quot;12c6ff075873458ab98f18d79d642287&quot;,&quot;fill_align&quot;:&quot;cm&quot;,&quot;chip_types&quot;:[&quot;picture&quot;]}]]"/>
  <p:tag name="KSO_WM_CHIP_XID" val="5ef20964a491bb0086638a8e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09:58&quot;,&quot;maxSize&quot;:{&quot;size1&quot;:56.2},&quot;minSize&quot;:{&quot;size1&quot;:42.4},&quot;normalSize&quot;:{&quot;size1&quot;:42.4},&quot;subLayout&quot;:[{&quot;id&quot;:&quot;2021-04-01T15:09:58&quot;,&quot;maxSize&quot;:{&quot;size1&quot;:26.7},&quot;minSize&quot;:{&quot;size1&quot;:22.4},&quot;normalSize&quot;:{&quot;size1&quot;:26.699814814814815},&quot;subLayout&quot;:[{&quot;id&quot;:&quot;2021-04-01T15:09:58&quot;,&quot;margin&quot;:{&quot;bottom&quot;:0.02600000612437725,&quot;left&quot;:1.6929999589920044,&quot;right&quot;:1.2430000305175781,&quot;top&quot;:1.6929999589920044},&quot;type&quot;:0},{&quot;id&quot;:&quot;2021-04-01T15:09:58&quot;,&quot;margin&quot;:{&quot;bottom&quot;:1.6929999589920044,&quot;left&quot;:1.6929999589920044,&quot;right&quot;:1.2430000305175781,&quot;top&quot;:0.847000002861023},&quot;type&quot;:0}],&quot;type&quot;:0},{&quot;id&quot;:&quot;2021-04-01T15:09:58&quot;,&quot;type&quot;:0}],&quot;type&quot;:0}"/>
  <p:tag name="KSO_WM_SLIDE_CAN_ADD_NAVIGATION" val="1"/>
  <p:tag name="KSO_WM_CHIP_DECFILLPROP" val="[]"/>
  <p:tag name="KSO_WM_CHIP_GROUPID" val="5ef20964a491bb0086638a8d"/>
  <p:tag name="KSO_WM_SLIDE_BK_DARK_LIGHT" val="2"/>
  <p:tag name="KSO_WM_SLIDE_BACKGROUND_TYPE" val="general"/>
  <p:tag name="KSO_WM_SLIDE_SUPPORT_FEATURE_TYPE" val="1"/>
  <p:tag name="KSO_WM_TEMPLATE_ASSEMBLE_XID" val="60656ea04054ed1e2fb7fcba"/>
  <p:tag name="KSO_WM_TEMPLATE_ASSEMBLE_GROUPID" val="60656ea04054ed1e2fb7fcba"/>
</p:tagLst>
</file>

<file path=ppt/tags/tag51.xml><?xml version="1.0" encoding="utf-8"?>
<p:tagLst xmlns:p="http://schemas.openxmlformats.org/presentationml/2006/main">
  <p:tag name="KSO_WPP_MARK_KEY" val="882232d7-0c26-4a25-b5f9-bbb81d62b498"/>
  <p:tag name="COMMONDATA" val="eyJjb3VudCI6MSwiaGRpZCI6ImYyYmM0Y2Q4ODgyMTJmZDM1Y2M2MTcyMzAxMGIyY2NiIiwidXNlckNvdW50IjoxfQ==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WPS 演示</Application>
  <PresentationFormat>宽屏</PresentationFormat>
  <Paragraphs>5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Wingdings</vt:lpstr>
      <vt:lpstr>+中文正文</vt:lpstr>
      <vt:lpstr>Segoe Print</vt:lpstr>
      <vt:lpstr>Arial Unicode MS</vt:lpstr>
      <vt:lpstr>Calibri</vt:lpstr>
      <vt:lpstr>思源黑体 CN Heavy</vt:lpstr>
      <vt:lpstr>黑体</vt:lpstr>
      <vt:lpstr>思源黑体 CN Heavy</vt:lpstr>
      <vt:lpstr>Segoe UI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WPS_1226124635</cp:lastModifiedBy>
  <cp:revision>205</cp:revision>
  <dcterms:created xsi:type="dcterms:W3CDTF">2019-06-19T02:08:00Z</dcterms:created>
  <dcterms:modified xsi:type="dcterms:W3CDTF">2023-05-05T06:02:43Z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KSOTemplateUUID">
    <vt:lpwstr>v1.0_mb_KETozHZEU/GsFHNK4ZE9lg==</vt:lpwstr>
  </property>
  <property fmtid="{D5CDD505-2E9C-101B-9397-08002B2CF9AE}" pid="4" name="ICV">
    <vt:lpwstr>01C6B84775344CFEB6DBC7E19A02DB31_13</vt:lpwstr>
  </property>
</Properties>
</file>