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204000" cy="686474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MzMjNhOWQyZjI0NDcyMjEzNmI0ZDRiOWE2Nzg2Z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张志云</dc:creator>
  <cp:lastModifiedBy>WPS_1657805932</cp:lastModifiedBy>
  <cp:revision>2</cp:revision>
  <dcterms:created xsi:type="dcterms:W3CDTF">2023-05-13T04:57:00Z</dcterms:created>
  <dcterms:modified xsi:type="dcterms:W3CDTF">2023-05-14T01:09:56Z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16E375B281BC4155B49D6378381E111A_12</vt:lpwstr>
  </property>
  <property fmtid="{D5CDD505-2E9C-101B-9397-08002B2CF9AE}" pid="3" name="KSOProductBuildVer">
    <vt:lpwstr>2052-11.1.0.14309</vt:lpwstr>
  </property>
</Properties>
</file>