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4A854-9BD2-EE26-DE57-BDAEEF4AB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DF5097-2231-191B-4AE3-2EF37FFF4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9A9B2-E273-FD32-5475-762F2615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EDF1-D781-4A1A-82CA-63A18EBBC7ED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85E36-417B-30DE-EF37-116656A7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B12101-7B28-766F-A1B0-9F726C1F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FBFB-680F-433E-8123-CDB05C156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0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D83C6-2656-4E8A-6899-93E184F9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944343-8691-46C9-E79C-92883FD36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C3883-B6B2-C604-297E-EDD1240C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EDF1-D781-4A1A-82CA-63A18EBBC7ED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A287C-A514-0466-B64A-BC1A416C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9520C-23D6-B94F-83E9-6D2E5C95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FBFB-680F-433E-8123-CDB05C156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3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B48956-2D23-3312-71CB-2A67883C6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A79A0D-C4C0-F678-0F92-480DB26D9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B5DC57-5BD3-264E-80DF-705EFDB5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EDF1-D781-4A1A-82CA-63A18EBBC7ED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84DC4-FFD1-2C03-50BF-68B30D96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97D78E-696C-80AC-7B96-6F0109B0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FBFB-680F-433E-8123-CDB05C156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51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E7919-B654-6E58-6CDA-B23ABFB3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F932D-1CF6-60EB-74A0-692521592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4473D-A710-18AC-24C3-8421A3F9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EDF1-D781-4A1A-82CA-63A18EBBC7ED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56568-EBA0-0D58-BD35-04108238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8986C-407F-6767-C6AC-00DF733B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FBFB-680F-433E-8123-CDB05C156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58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BDEF6-B31C-3511-F904-C5381D0A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BF0C27-4444-0B62-EAE3-1640462F0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B4FD9-5B97-93B8-D5E5-C3986DCA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EDF1-D781-4A1A-82CA-63A18EBBC7ED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8B7107-8B7F-41F9-48D8-6D3F2836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43879-4A8E-06BD-F88F-B8C409D1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FBFB-680F-433E-8123-CDB05C156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26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6316A-AC52-1291-D33D-9F8824E6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E1CC3-E23F-D1E4-5707-9C6C1704C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8C373E-1431-A60C-2790-D8E885A6E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86E35-E144-026C-DB79-7F806318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EDF1-D781-4A1A-82CA-63A18EBBC7ED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229A2-A39A-4F86-CC04-02CA30D6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87A2A0-132B-744A-6BFB-6CF1E5B9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FBFB-680F-433E-8123-CDB05C156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47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8052A-09E2-7E46-EAAA-26ED2E2E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E9E40C-48E8-09C8-BC58-38AB2CE3B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8CCC45-3825-7A79-8911-E53BCD570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A9A7D1-2A5E-EE36-B84E-E39E2E20D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1678FB-FE05-DD0B-2844-4EC7593D6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D57219-D181-3EC7-14A3-438BD541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EDF1-D781-4A1A-82CA-63A18EBBC7ED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CE55DE-2444-B3CF-139D-E2603A2D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14F6E9-2D52-D79E-0091-5E3E64F4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FBFB-680F-433E-8123-CDB05C156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47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5B268-AA71-AA0F-1453-DBA6D8E9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BFFE4C-EC14-13FA-3A8F-2EFCFEA1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EDF1-D781-4A1A-82CA-63A18EBBC7ED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44836D-48F9-2345-5E0E-550177EB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16D29-764C-8950-F423-3A3481F0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FBFB-680F-433E-8123-CDB05C156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00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55B742-0652-240D-3434-12964235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EDF1-D781-4A1A-82CA-63A18EBBC7ED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2BAED8-94C1-E73E-54A3-DE5AA09B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48C77E-AF07-B17D-F8C4-958CA419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FBFB-680F-433E-8123-CDB05C156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33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10403-F206-9D09-A8A0-1E3C8D1E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96538-4A3F-47C2-7E90-A09C8510C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70BAFF-8477-CC52-4E01-549BEFD4F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52EC24-411F-6BB8-39A8-02B43BFA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EDF1-D781-4A1A-82CA-63A18EBBC7ED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CD77E9-9499-B97A-AB03-67569E8AA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F04BA-4293-010A-F9ED-3AA4F9F7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FBFB-680F-433E-8123-CDB05C156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65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49FAF-F64A-69F5-219C-807BEC1C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B0FAF7-295D-B94B-8D88-260AA4277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A049F8-8155-A73F-354A-4FA988EF3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CA9098-3F52-2C42-FEE8-59AF95A7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EDF1-D781-4A1A-82CA-63A18EBBC7ED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32BE48-222A-A3A3-E1BF-70AB9FAD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7004E5-124D-5F22-3ABB-722FFC63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FBFB-680F-433E-8123-CDB05C156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4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909A6A-D311-D933-26AD-52C983E6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D183B-FCA4-3F67-5587-798C10C64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BE10F9-B58E-4BBB-6731-C29689C20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0EDF1-D781-4A1A-82CA-63A18EBBC7ED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8EB756-28AB-EB4B-C131-F956EC181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DE53C-438C-1D48-55AE-61E796190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6FBFB-680F-433E-8123-CDB05C156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46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956"/>
            <a:ext cx="12195477" cy="685995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53860" y="748083"/>
            <a:ext cx="10254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3"/>
                  <a:srcRect/>
                  <a:stretch>
                    <a:fillRect/>
                  </a:stretch>
                </a:blipFill>
              </a:defRPr>
            </a:lvl1pPr>
          </a:lstStyle>
          <a:p>
            <a:pPr algn="l">
              <a:defRPr/>
            </a:pPr>
            <a:r>
              <a:rPr lang="zh-CN" altLang="en-US" sz="5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一款适合</a:t>
            </a:r>
            <a:r>
              <a:rPr lang="en-US" altLang="zh-CN" sz="5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5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岁幼儿的小游戏机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22"/>
          <a:stretch>
            <a:fillRect/>
          </a:stretch>
        </p:blipFill>
        <p:spPr>
          <a:xfrm>
            <a:off x="15160" y="1085599"/>
            <a:ext cx="4310314" cy="5511762"/>
          </a:xfrm>
          <a:prstGeom prst="rect">
            <a:avLst/>
          </a:prstGeom>
          <a:noFill/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6367" y="2382465"/>
            <a:ext cx="1075754" cy="1009116"/>
          </a:xfrm>
          <a:prstGeom prst="rect">
            <a:avLst/>
          </a:prstGeom>
        </p:spPr>
      </p:pic>
      <p:sp>
        <p:nvSpPr>
          <p:cNvPr id="16" name="任意多边形 15"/>
          <p:cNvSpPr/>
          <p:nvPr/>
        </p:nvSpPr>
        <p:spPr>
          <a:xfrm>
            <a:off x="4394367" y="3344781"/>
            <a:ext cx="5472000" cy="45719"/>
          </a:xfrm>
          <a:custGeom>
            <a:avLst/>
            <a:gdLst>
              <a:gd name="connsiteX0" fmla="*/ 0 w 5867400"/>
              <a:gd name="connsiteY0" fmla="*/ 0 h 63500"/>
              <a:gd name="connsiteX1" fmla="*/ 457200 w 5867400"/>
              <a:gd name="connsiteY1" fmla="*/ 25400 h 63500"/>
              <a:gd name="connsiteX2" fmla="*/ 635000 w 5867400"/>
              <a:gd name="connsiteY2" fmla="*/ 50800 h 63500"/>
              <a:gd name="connsiteX3" fmla="*/ 1358900 w 5867400"/>
              <a:gd name="connsiteY3" fmla="*/ 63500 h 63500"/>
              <a:gd name="connsiteX4" fmla="*/ 1955800 w 5867400"/>
              <a:gd name="connsiteY4" fmla="*/ 50800 h 63500"/>
              <a:gd name="connsiteX5" fmla="*/ 2120900 w 5867400"/>
              <a:gd name="connsiteY5" fmla="*/ 38100 h 63500"/>
              <a:gd name="connsiteX6" fmla="*/ 2362200 w 5867400"/>
              <a:gd name="connsiteY6" fmla="*/ 25400 h 63500"/>
              <a:gd name="connsiteX7" fmla="*/ 3073400 w 5867400"/>
              <a:gd name="connsiteY7" fmla="*/ 38100 h 63500"/>
              <a:gd name="connsiteX8" fmla="*/ 3340100 w 5867400"/>
              <a:gd name="connsiteY8" fmla="*/ 50800 h 63500"/>
              <a:gd name="connsiteX9" fmla="*/ 4533900 w 5867400"/>
              <a:gd name="connsiteY9" fmla="*/ 63500 h 63500"/>
              <a:gd name="connsiteX10" fmla="*/ 5473700 w 5867400"/>
              <a:gd name="connsiteY10" fmla="*/ 50800 h 63500"/>
              <a:gd name="connsiteX11" fmla="*/ 5740400 w 5867400"/>
              <a:gd name="connsiteY11" fmla="*/ 25400 h 63500"/>
              <a:gd name="connsiteX12" fmla="*/ 5867400 w 5867400"/>
              <a:gd name="connsiteY12" fmla="*/ 25400 h 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67400" h="63500">
                <a:moveTo>
                  <a:pt x="0" y="0"/>
                </a:moveTo>
                <a:cubicBezTo>
                  <a:pt x="153268" y="6386"/>
                  <a:pt x="304958" y="8484"/>
                  <a:pt x="457200" y="25400"/>
                </a:cubicBezTo>
                <a:cubicBezTo>
                  <a:pt x="530520" y="33547"/>
                  <a:pt x="556287" y="48378"/>
                  <a:pt x="635000" y="50800"/>
                </a:cubicBezTo>
                <a:cubicBezTo>
                  <a:pt x="876223" y="58222"/>
                  <a:pt x="1117600" y="59267"/>
                  <a:pt x="1358900" y="63500"/>
                </a:cubicBezTo>
                <a:lnTo>
                  <a:pt x="1955800" y="50800"/>
                </a:lnTo>
                <a:cubicBezTo>
                  <a:pt x="2010965" y="48961"/>
                  <a:pt x="2065812" y="41543"/>
                  <a:pt x="2120900" y="38100"/>
                </a:cubicBezTo>
                <a:lnTo>
                  <a:pt x="2362200" y="25400"/>
                </a:lnTo>
                <a:lnTo>
                  <a:pt x="3073400" y="38100"/>
                </a:lnTo>
                <a:cubicBezTo>
                  <a:pt x="3162371" y="40411"/>
                  <a:pt x="3251113" y="49252"/>
                  <a:pt x="3340100" y="50800"/>
                </a:cubicBezTo>
                <a:lnTo>
                  <a:pt x="4533900" y="63500"/>
                </a:lnTo>
                <a:lnTo>
                  <a:pt x="5473700" y="50800"/>
                </a:lnTo>
                <a:cubicBezTo>
                  <a:pt x="5562958" y="47981"/>
                  <a:pt x="5651098" y="25400"/>
                  <a:pt x="5740400" y="25400"/>
                </a:cubicBezTo>
                <a:lnTo>
                  <a:pt x="5867400" y="25400"/>
                </a:lnTo>
              </a:path>
            </a:pathLst>
          </a:custGeom>
          <a:noFill/>
          <a:ln w="28575" cap="rnd">
            <a:solidFill>
              <a:schemeClr val="bg1"/>
            </a:solidFill>
          </a:ln>
          <a:effectLst>
            <a:outerShdw blurRad="508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D0D97BC7-95EF-484A-D872-7A778404366B}"/>
              </a:ext>
            </a:extLst>
          </p:cNvPr>
          <p:cNvGrpSpPr/>
          <p:nvPr/>
        </p:nvGrpSpPr>
        <p:grpSpPr>
          <a:xfrm rot="19097310">
            <a:off x="8720380" y="4124627"/>
            <a:ext cx="1557163" cy="1846133"/>
            <a:chOff x="3540125" y="266700"/>
            <a:chExt cx="4241800" cy="5524500"/>
          </a:xfrm>
          <a:blipFill>
            <a:blip r:embed="rId6"/>
            <a:stretch>
              <a:fillRect/>
            </a:stretch>
          </a:blipFill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54D3B13B-B525-FC96-C094-D62D4C0BF6DC}"/>
                </a:ext>
              </a:extLst>
            </p:cNvPr>
            <p:cNvSpPr/>
            <p:nvPr/>
          </p:nvSpPr>
          <p:spPr bwMode="auto">
            <a:xfrm>
              <a:off x="3965575" y="1165225"/>
              <a:ext cx="3816350" cy="2809875"/>
            </a:xfrm>
            <a:custGeom>
              <a:avLst/>
              <a:gdLst>
                <a:gd name="T0" fmla="*/ 2396 w 2404"/>
                <a:gd name="T1" fmla="*/ 392 h 1770"/>
                <a:gd name="T2" fmla="*/ 2392 w 2404"/>
                <a:gd name="T3" fmla="*/ 356 h 1770"/>
                <a:gd name="T4" fmla="*/ 2374 w 2404"/>
                <a:gd name="T5" fmla="*/ 328 h 1770"/>
                <a:gd name="T6" fmla="*/ 2346 w 2404"/>
                <a:gd name="T7" fmla="*/ 306 h 1770"/>
                <a:gd name="T8" fmla="*/ 2308 w 2404"/>
                <a:gd name="T9" fmla="*/ 292 h 1770"/>
                <a:gd name="T10" fmla="*/ 2262 w 2404"/>
                <a:gd name="T11" fmla="*/ 284 h 1770"/>
                <a:gd name="T12" fmla="*/ 2206 w 2404"/>
                <a:gd name="T13" fmla="*/ 284 h 1770"/>
                <a:gd name="T14" fmla="*/ 2144 w 2404"/>
                <a:gd name="T15" fmla="*/ 288 h 1770"/>
                <a:gd name="T16" fmla="*/ 2072 w 2404"/>
                <a:gd name="T17" fmla="*/ 300 h 1770"/>
                <a:gd name="T18" fmla="*/ 1912 w 2404"/>
                <a:gd name="T19" fmla="*/ 342 h 1770"/>
                <a:gd name="T20" fmla="*/ 1732 w 2404"/>
                <a:gd name="T21" fmla="*/ 404 h 1770"/>
                <a:gd name="T22" fmla="*/ 1538 w 2404"/>
                <a:gd name="T23" fmla="*/ 488 h 1770"/>
                <a:gd name="T24" fmla="*/ 1334 w 2404"/>
                <a:gd name="T25" fmla="*/ 588 h 1770"/>
                <a:gd name="T26" fmla="*/ 1128 w 2404"/>
                <a:gd name="T27" fmla="*/ 702 h 1770"/>
                <a:gd name="T28" fmla="*/ 922 w 2404"/>
                <a:gd name="T29" fmla="*/ 832 h 1770"/>
                <a:gd name="T30" fmla="*/ 726 w 2404"/>
                <a:gd name="T31" fmla="*/ 972 h 1770"/>
                <a:gd name="T32" fmla="*/ 542 w 2404"/>
                <a:gd name="T33" fmla="*/ 1122 h 1770"/>
                <a:gd name="T34" fmla="*/ 416 w 2404"/>
                <a:gd name="T35" fmla="*/ 1238 h 1770"/>
                <a:gd name="T36" fmla="*/ 340 w 2404"/>
                <a:gd name="T37" fmla="*/ 1318 h 1770"/>
                <a:gd name="T38" fmla="*/ 270 w 2404"/>
                <a:gd name="T39" fmla="*/ 1400 h 1770"/>
                <a:gd name="T40" fmla="*/ 206 w 2404"/>
                <a:gd name="T41" fmla="*/ 1480 h 1770"/>
                <a:gd name="T42" fmla="*/ 152 w 2404"/>
                <a:gd name="T43" fmla="*/ 1564 h 1770"/>
                <a:gd name="T44" fmla="*/ 106 w 2404"/>
                <a:gd name="T45" fmla="*/ 1646 h 1770"/>
                <a:gd name="T46" fmla="*/ 68 w 2404"/>
                <a:gd name="T47" fmla="*/ 1730 h 1770"/>
                <a:gd name="T48" fmla="*/ 2 w 2404"/>
                <a:gd name="T49" fmla="*/ 1540 h 1770"/>
                <a:gd name="T50" fmla="*/ 0 w 2404"/>
                <a:gd name="T51" fmla="*/ 1510 h 1770"/>
                <a:gd name="T52" fmla="*/ 4 w 2404"/>
                <a:gd name="T53" fmla="*/ 1448 h 1770"/>
                <a:gd name="T54" fmla="*/ 24 w 2404"/>
                <a:gd name="T55" fmla="*/ 1384 h 1770"/>
                <a:gd name="T56" fmla="*/ 54 w 2404"/>
                <a:gd name="T57" fmla="*/ 1316 h 1770"/>
                <a:gd name="T58" fmla="*/ 98 w 2404"/>
                <a:gd name="T59" fmla="*/ 1246 h 1770"/>
                <a:gd name="T60" fmla="*/ 154 w 2404"/>
                <a:gd name="T61" fmla="*/ 1174 h 1770"/>
                <a:gd name="T62" fmla="*/ 218 w 2404"/>
                <a:gd name="T63" fmla="*/ 1100 h 1770"/>
                <a:gd name="T64" fmla="*/ 292 w 2404"/>
                <a:gd name="T65" fmla="*/ 1026 h 1770"/>
                <a:gd name="T66" fmla="*/ 418 w 2404"/>
                <a:gd name="T67" fmla="*/ 914 h 1770"/>
                <a:gd name="T68" fmla="*/ 610 w 2404"/>
                <a:gd name="T69" fmla="*/ 764 h 1770"/>
                <a:gd name="T70" fmla="*/ 822 w 2404"/>
                <a:gd name="T71" fmla="*/ 618 h 1770"/>
                <a:gd name="T72" fmla="*/ 1046 w 2404"/>
                <a:gd name="T73" fmla="*/ 480 h 1770"/>
                <a:gd name="T74" fmla="*/ 1274 w 2404"/>
                <a:gd name="T75" fmla="*/ 352 h 1770"/>
                <a:gd name="T76" fmla="*/ 1502 w 2404"/>
                <a:gd name="T77" fmla="*/ 238 h 1770"/>
                <a:gd name="T78" fmla="*/ 1718 w 2404"/>
                <a:gd name="T79" fmla="*/ 144 h 1770"/>
                <a:gd name="T80" fmla="*/ 1918 w 2404"/>
                <a:gd name="T81" fmla="*/ 70 h 1770"/>
                <a:gd name="T82" fmla="*/ 2052 w 2404"/>
                <a:gd name="T83" fmla="*/ 30 h 1770"/>
                <a:gd name="T84" fmla="*/ 2132 w 2404"/>
                <a:gd name="T85" fmla="*/ 12 h 1770"/>
                <a:gd name="T86" fmla="*/ 2204 w 2404"/>
                <a:gd name="T87" fmla="*/ 2 h 1770"/>
                <a:gd name="T88" fmla="*/ 2266 w 2404"/>
                <a:gd name="T89" fmla="*/ 0 h 1770"/>
                <a:gd name="T90" fmla="*/ 2318 w 2404"/>
                <a:gd name="T91" fmla="*/ 6 h 1770"/>
                <a:gd name="T92" fmla="*/ 2358 w 2404"/>
                <a:gd name="T93" fmla="*/ 20 h 1770"/>
                <a:gd name="T94" fmla="*/ 2386 w 2404"/>
                <a:gd name="T95" fmla="*/ 42 h 1770"/>
                <a:gd name="T96" fmla="*/ 2402 w 2404"/>
                <a:gd name="T97" fmla="*/ 76 h 1770"/>
                <a:gd name="T98" fmla="*/ 2396 w 2404"/>
                <a:gd name="T99" fmla="*/ 392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4" h="1770">
                  <a:moveTo>
                    <a:pt x="2396" y="392"/>
                  </a:moveTo>
                  <a:lnTo>
                    <a:pt x="2396" y="392"/>
                  </a:lnTo>
                  <a:lnTo>
                    <a:pt x="2396" y="374"/>
                  </a:lnTo>
                  <a:lnTo>
                    <a:pt x="2392" y="356"/>
                  </a:lnTo>
                  <a:lnTo>
                    <a:pt x="2384" y="340"/>
                  </a:lnTo>
                  <a:lnTo>
                    <a:pt x="2374" y="328"/>
                  </a:lnTo>
                  <a:lnTo>
                    <a:pt x="2362" y="316"/>
                  </a:lnTo>
                  <a:lnTo>
                    <a:pt x="2346" y="306"/>
                  </a:lnTo>
                  <a:lnTo>
                    <a:pt x="2328" y="298"/>
                  </a:lnTo>
                  <a:lnTo>
                    <a:pt x="2308" y="292"/>
                  </a:lnTo>
                  <a:lnTo>
                    <a:pt x="2286" y="286"/>
                  </a:lnTo>
                  <a:lnTo>
                    <a:pt x="2262" y="284"/>
                  </a:lnTo>
                  <a:lnTo>
                    <a:pt x="2236" y="282"/>
                  </a:lnTo>
                  <a:lnTo>
                    <a:pt x="2206" y="284"/>
                  </a:lnTo>
                  <a:lnTo>
                    <a:pt x="2176" y="286"/>
                  </a:lnTo>
                  <a:lnTo>
                    <a:pt x="2144" y="288"/>
                  </a:lnTo>
                  <a:lnTo>
                    <a:pt x="2108" y="294"/>
                  </a:lnTo>
                  <a:lnTo>
                    <a:pt x="2072" y="300"/>
                  </a:lnTo>
                  <a:lnTo>
                    <a:pt x="1996" y="318"/>
                  </a:lnTo>
                  <a:lnTo>
                    <a:pt x="1912" y="342"/>
                  </a:lnTo>
                  <a:lnTo>
                    <a:pt x="1826" y="370"/>
                  </a:lnTo>
                  <a:lnTo>
                    <a:pt x="1732" y="404"/>
                  </a:lnTo>
                  <a:lnTo>
                    <a:pt x="1636" y="444"/>
                  </a:lnTo>
                  <a:lnTo>
                    <a:pt x="1538" y="488"/>
                  </a:lnTo>
                  <a:lnTo>
                    <a:pt x="1438" y="536"/>
                  </a:lnTo>
                  <a:lnTo>
                    <a:pt x="1334" y="588"/>
                  </a:lnTo>
                  <a:lnTo>
                    <a:pt x="1230" y="644"/>
                  </a:lnTo>
                  <a:lnTo>
                    <a:pt x="1128" y="702"/>
                  </a:lnTo>
                  <a:lnTo>
                    <a:pt x="1024" y="766"/>
                  </a:lnTo>
                  <a:lnTo>
                    <a:pt x="922" y="832"/>
                  </a:lnTo>
                  <a:lnTo>
                    <a:pt x="822" y="900"/>
                  </a:lnTo>
                  <a:lnTo>
                    <a:pt x="726" y="972"/>
                  </a:lnTo>
                  <a:lnTo>
                    <a:pt x="632" y="1046"/>
                  </a:lnTo>
                  <a:lnTo>
                    <a:pt x="542" y="1122"/>
                  </a:lnTo>
                  <a:lnTo>
                    <a:pt x="456" y="1198"/>
                  </a:lnTo>
                  <a:lnTo>
                    <a:pt x="416" y="1238"/>
                  </a:lnTo>
                  <a:lnTo>
                    <a:pt x="378" y="1278"/>
                  </a:lnTo>
                  <a:lnTo>
                    <a:pt x="340" y="1318"/>
                  </a:lnTo>
                  <a:lnTo>
                    <a:pt x="304" y="1358"/>
                  </a:lnTo>
                  <a:lnTo>
                    <a:pt x="270" y="1400"/>
                  </a:lnTo>
                  <a:lnTo>
                    <a:pt x="238" y="1440"/>
                  </a:lnTo>
                  <a:lnTo>
                    <a:pt x="206" y="1480"/>
                  </a:lnTo>
                  <a:lnTo>
                    <a:pt x="178" y="1522"/>
                  </a:lnTo>
                  <a:lnTo>
                    <a:pt x="152" y="1564"/>
                  </a:lnTo>
                  <a:lnTo>
                    <a:pt x="128" y="1604"/>
                  </a:lnTo>
                  <a:lnTo>
                    <a:pt x="106" y="1646"/>
                  </a:lnTo>
                  <a:lnTo>
                    <a:pt x="86" y="1688"/>
                  </a:lnTo>
                  <a:lnTo>
                    <a:pt x="68" y="1730"/>
                  </a:lnTo>
                  <a:lnTo>
                    <a:pt x="54" y="1770"/>
                  </a:lnTo>
                  <a:lnTo>
                    <a:pt x="2" y="1540"/>
                  </a:lnTo>
                  <a:lnTo>
                    <a:pt x="2" y="1540"/>
                  </a:lnTo>
                  <a:lnTo>
                    <a:pt x="0" y="1510"/>
                  </a:lnTo>
                  <a:lnTo>
                    <a:pt x="0" y="1480"/>
                  </a:lnTo>
                  <a:lnTo>
                    <a:pt x="4" y="1448"/>
                  </a:lnTo>
                  <a:lnTo>
                    <a:pt x="12" y="1416"/>
                  </a:lnTo>
                  <a:lnTo>
                    <a:pt x="24" y="1384"/>
                  </a:lnTo>
                  <a:lnTo>
                    <a:pt x="38" y="1350"/>
                  </a:lnTo>
                  <a:lnTo>
                    <a:pt x="54" y="1316"/>
                  </a:lnTo>
                  <a:lnTo>
                    <a:pt x="76" y="1282"/>
                  </a:lnTo>
                  <a:lnTo>
                    <a:pt x="98" y="1246"/>
                  </a:lnTo>
                  <a:lnTo>
                    <a:pt x="124" y="1210"/>
                  </a:lnTo>
                  <a:lnTo>
                    <a:pt x="154" y="1174"/>
                  </a:lnTo>
                  <a:lnTo>
                    <a:pt x="184" y="1138"/>
                  </a:lnTo>
                  <a:lnTo>
                    <a:pt x="218" y="1100"/>
                  </a:lnTo>
                  <a:lnTo>
                    <a:pt x="254" y="1064"/>
                  </a:lnTo>
                  <a:lnTo>
                    <a:pt x="292" y="1026"/>
                  </a:lnTo>
                  <a:lnTo>
                    <a:pt x="332" y="988"/>
                  </a:lnTo>
                  <a:lnTo>
                    <a:pt x="418" y="914"/>
                  </a:lnTo>
                  <a:lnTo>
                    <a:pt x="512" y="838"/>
                  </a:lnTo>
                  <a:lnTo>
                    <a:pt x="610" y="764"/>
                  </a:lnTo>
                  <a:lnTo>
                    <a:pt x="714" y="690"/>
                  </a:lnTo>
                  <a:lnTo>
                    <a:pt x="822" y="618"/>
                  </a:lnTo>
                  <a:lnTo>
                    <a:pt x="932" y="548"/>
                  </a:lnTo>
                  <a:lnTo>
                    <a:pt x="1046" y="480"/>
                  </a:lnTo>
                  <a:lnTo>
                    <a:pt x="1160" y="414"/>
                  </a:lnTo>
                  <a:lnTo>
                    <a:pt x="1274" y="352"/>
                  </a:lnTo>
                  <a:lnTo>
                    <a:pt x="1390" y="294"/>
                  </a:lnTo>
                  <a:lnTo>
                    <a:pt x="1502" y="238"/>
                  </a:lnTo>
                  <a:lnTo>
                    <a:pt x="1612" y="188"/>
                  </a:lnTo>
                  <a:lnTo>
                    <a:pt x="1718" y="144"/>
                  </a:lnTo>
                  <a:lnTo>
                    <a:pt x="1822" y="104"/>
                  </a:lnTo>
                  <a:lnTo>
                    <a:pt x="1918" y="70"/>
                  </a:lnTo>
                  <a:lnTo>
                    <a:pt x="2010" y="42"/>
                  </a:lnTo>
                  <a:lnTo>
                    <a:pt x="2052" y="30"/>
                  </a:lnTo>
                  <a:lnTo>
                    <a:pt x="2094" y="20"/>
                  </a:lnTo>
                  <a:lnTo>
                    <a:pt x="2132" y="12"/>
                  </a:lnTo>
                  <a:lnTo>
                    <a:pt x="2170" y="6"/>
                  </a:lnTo>
                  <a:lnTo>
                    <a:pt x="2204" y="2"/>
                  </a:lnTo>
                  <a:lnTo>
                    <a:pt x="2236" y="0"/>
                  </a:lnTo>
                  <a:lnTo>
                    <a:pt x="2266" y="0"/>
                  </a:lnTo>
                  <a:lnTo>
                    <a:pt x="2294" y="2"/>
                  </a:lnTo>
                  <a:lnTo>
                    <a:pt x="2318" y="6"/>
                  </a:lnTo>
                  <a:lnTo>
                    <a:pt x="2340" y="12"/>
                  </a:lnTo>
                  <a:lnTo>
                    <a:pt x="2358" y="20"/>
                  </a:lnTo>
                  <a:lnTo>
                    <a:pt x="2374" y="30"/>
                  </a:lnTo>
                  <a:lnTo>
                    <a:pt x="2386" y="42"/>
                  </a:lnTo>
                  <a:lnTo>
                    <a:pt x="2396" y="58"/>
                  </a:lnTo>
                  <a:lnTo>
                    <a:pt x="2402" y="76"/>
                  </a:lnTo>
                  <a:lnTo>
                    <a:pt x="2404" y="96"/>
                  </a:lnTo>
                  <a:lnTo>
                    <a:pt x="2396" y="3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94154784-E8CA-E965-6D06-302B344BE369}"/>
                </a:ext>
              </a:extLst>
            </p:cNvPr>
            <p:cNvSpPr/>
            <p:nvPr/>
          </p:nvSpPr>
          <p:spPr bwMode="auto">
            <a:xfrm>
              <a:off x="3965575" y="1162050"/>
              <a:ext cx="3816350" cy="2447925"/>
            </a:xfrm>
            <a:custGeom>
              <a:avLst/>
              <a:gdLst>
                <a:gd name="T0" fmla="*/ 0 w 2404"/>
                <a:gd name="T1" fmla="*/ 1518 h 1542"/>
                <a:gd name="T2" fmla="*/ 4 w 2404"/>
                <a:gd name="T3" fmla="*/ 1448 h 1542"/>
                <a:gd name="T4" fmla="*/ 24 w 2404"/>
                <a:gd name="T5" fmla="*/ 1378 h 1542"/>
                <a:gd name="T6" fmla="*/ 54 w 2404"/>
                <a:gd name="T7" fmla="*/ 1314 h 1542"/>
                <a:gd name="T8" fmla="*/ 134 w 2404"/>
                <a:gd name="T9" fmla="*/ 1194 h 1542"/>
                <a:gd name="T10" fmla="*/ 196 w 2404"/>
                <a:gd name="T11" fmla="*/ 1120 h 1542"/>
                <a:gd name="T12" fmla="*/ 330 w 2404"/>
                <a:gd name="T13" fmla="*/ 986 h 1542"/>
                <a:gd name="T14" fmla="*/ 476 w 2404"/>
                <a:gd name="T15" fmla="*/ 860 h 1542"/>
                <a:gd name="T16" fmla="*/ 706 w 2404"/>
                <a:gd name="T17" fmla="*/ 690 h 1542"/>
                <a:gd name="T18" fmla="*/ 864 w 2404"/>
                <a:gd name="T19" fmla="*/ 584 h 1542"/>
                <a:gd name="T20" fmla="*/ 1028 w 2404"/>
                <a:gd name="T21" fmla="*/ 484 h 1542"/>
                <a:gd name="T22" fmla="*/ 1278 w 2404"/>
                <a:gd name="T23" fmla="*/ 344 h 1542"/>
                <a:gd name="T24" fmla="*/ 1450 w 2404"/>
                <a:gd name="T25" fmla="*/ 258 h 1542"/>
                <a:gd name="T26" fmla="*/ 1712 w 2404"/>
                <a:gd name="T27" fmla="*/ 142 h 1542"/>
                <a:gd name="T28" fmla="*/ 1890 w 2404"/>
                <a:gd name="T29" fmla="*/ 76 h 1542"/>
                <a:gd name="T30" fmla="*/ 2074 w 2404"/>
                <a:gd name="T31" fmla="*/ 24 h 1542"/>
                <a:gd name="T32" fmla="*/ 2168 w 2404"/>
                <a:gd name="T33" fmla="*/ 6 h 1542"/>
                <a:gd name="T34" fmla="*/ 2264 w 2404"/>
                <a:gd name="T35" fmla="*/ 0 h 1542"/>
                <a:gd name="T36" fmla="*/ 2334 w 2404"/>
                <a:gd name="T37" fmla="*/ 10 h 1542"/>
                <a:gd name="T38" fmla="*/ 2368 w 2404"/>
                <a:gd name="T39" fmla="*/ 26 h 1542"/>
                <a:gd name="T40" fmla="*/ 2392 w 2404"/>
                <a:gd name="T41" fmla="*/ 52 h 1542"/>
                <a:gd name="T42" fmla="*/ 2402 w 2404"/>
                <a:gd name="T43" fmla="*/ 74 h 1542"/>
                <a:gd name="T44" fmla="*/ 2404 w 2404"/>
                <a:gd name="T45" fmla="*/ 98 h 1542"/>
                <a:gd name="T46" fmla="*/ 2396 w 2404"/>
                <a:gd name="T47" fmla="*/ 62 h 1542"/>
                <a:gd name="T48" fmla="*/ 2384 w 2404"/>
                <a:gd name="T49" fmla="*/ 42 h 1542"/>
                <a:gd name="T50" fmla="*/ 2356 w 2404"/>
                <a:gd name="T51" fmla="*/ 22 h 1542"/>
                <a:gd name="T52" fmla="*/ 2312 w 2404"/>
                <a:gd name="T53" fmla="*/ 8 h 1542"/>
                <a:gd name="T54" fmla="*/ 2264 w 2404"/>
                <a:gd name="T55" fmla="*/ 4 h 1542"/>
                <a:gd name="T56" fmla="*/ 2122 w 2404"/>
                <a:gd name="T57" fmla="*/ 20 h 1542"/>
                <a:gd name="T58" fmla="*/ 2030 w 2404"/>
                <a:gd name="T59" fmla="*/ 42 h 1542"/>
                <a:gd name="T60" fmla="*/ 1804 w 2404"/>
                <a:gd name="T61" fmla="*/ 118 h 1542"/>
                <a:gd name="T62" fmla="*/ 1628 w 2404"/>
                <a:gd name="T63" fmla="*/ 190 h 1542"/>
                <a:gd name="T64" fmla="*/ 1370 w 2404"/>
                <a:gd name="T65" fmla="*/ 312 h 1542"/>
                <a:gd name="T66" fmla="*/ 1118 w 2404"/>
                <a:gd name="T67" fmla="*/ 448 h 1542"/>
                <a:gd name="T68" fmla="*/ 954 w 2404"/>
                <a:gd name="T69" fmla="*/ 546 h 1542"/>
                <a:gd name="T70" fmla="*/ 714 w 2404"/>
                <a:gd name="T71" fmla="*/ 700 h 1542"/>
                <a:gd name="T72" fmla="*/ 484 w 2404"/>
                <a:gd name="T73" fmla="*/ 870 h 1542"/>
                <a:gd name="T74" fmla="*/ 338 w 2404"/>
                <a:gd name="T75" fmla="*/ 992 h 1542"/>
                <a:gd name="T76" fmla="*/ 202 w 2404"/>
                <a:gd name="T77" fmla="*/ 1126 h 1542"/>
                <a:gd name="T78" fmla="*/ 140 w 2404"/>
                <a:gd name="T79" fmla="*/ 1198 h 1542"/>
                <a:gd name="T80" fmla="*/ 58 w 2404"/>
                <a:gd name="T81" fmla="*/ 1316 h 1542"/>
                <a:gd name="T82" fmla="*/ 28 w 2404"/>
                <a:gd name="T83" fmla="*/ 1380 h 1542"/>
                <a:gd name="T84" fmla="*/ 6 w 2404"/>
                <a:gd name="T85" fmla="*/ 1448 h 1542"/>
                <a:gd name="T86" fmla="*/ 0 w 2404"/>
                <a:gd name="T87" fmla="*/ 1518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4" h="1542">
                  <a:moveTo>
                    <a:pt x="2" y="1542"/>
                  </a:moveTo>
                  <a:lnTo>
                    <a:pt x="2" y="1542"/>
                  </a:lnTo>
                  <a:lnTo>
                    <a:pt x="0" y="1518"/>
                  </a:lnTo>
                  <a:lnTo>
                    <a:pt x="0" y="1494"/>
                  </a:lnTo>
                  <a:lnTo>
                    <a:pt x="0" y="1472"/>
                  </a:lnTo>
                  <a:lnTo>
                    <a:pt x="4" y="1448"/>
                  </a:lnTo>
                  <a:lnTo>
                    <a:pt x="10" y="1424"/>
                  </a:lnTo>
                  <a:lnTo>
                    <a:pt x="16" y="1402"/>
                  </a:lnTo>
                  <a:lnTo>
                    <a:pt x="24" y="1378"/>
                  </a:lnTo>
                  <a:lnTo>
                    <a:pt x="34" y="1356"/>
                  </a:lnTo>
                  <a:lnTo>
                    <a:pt x="34" y="1356"/>
                  </a:lnTo>
                  <a:lnTo>
                    <a:pt x="54" y="1314"/>
                  </a:lnTo>
                  <a:lnTo>
                    <a:pt x="80" y="1272"/>
                  </a:lnTo>
                  <a:lnTo>
                    <a:pt x="106" y="1232"/>
                  </a:lnTo>
                  <a:lnTo>
                    <a:pt x="134" y="1194"/>
                  </a:lnTo>
                  <a:lnTo>
                    <a:pt x="134" y="1194"/>
                  </a:lnTo>
                  <a:lnTo>
                    <a:pt x="164" y="1156"/>
                  </a:lnTo>
                  <a:lnTo>
                    <a:pt x="196" y="1120"/>
                  </a:lnTo>
                  <a:lnTo>
                    <a:pt x="228" y="1086"/>
                  </a:lnTo>
                  <a:lnTo>
                    <a:pt x="262" y="1052"/>
                  </a:lnTo>
                  <a:lnTo>
                    <a:pt x="330" y="986"/>
                  </a:lnTo>
                  <a:lnTo>
                    <a:pt x="402" y="922"/>
                  </a:lnTo>
                  <a:lnTo>
                    <a:pt x="402" y="922"/>
                  </a:lnTo>
                  <a:lnTo>
                    <a:pt x="476" y="860"/>
                  </a:lnTo>
                  <a:lnTo>
                    <a:pt x="550" y="802"/>
                  </a:lnTo>
                  <a:lnTo>
                    <a:pt x="628" y="744"/>
                  </a:lnTo>
                  <a:lnTo>
                    <a:pt x="706" y="690"/>
                  </a:lnTo>
                  <a:lnTo>
                    <a:pt x="706" y="690"/>
                  </a:lnTo>
                  <a:lnTo>
                    <a:pt x="784" y="636"/>
                  </a:lnTo>
                  <a:lnTo>
                    <a:pt x="864" y="584"/>
                  </a:lnTo>
                  <a:lnTo>
                    <a:pt x="946" y="532"/>
                  </a:lnTo>
                  <a:lnTo>
                    <a:pt x="1028" y="484"/>
                  </a:lnTo>
                  <a:lnTo>
                    <a:pt x="1028" y="484"/>
                  </a:lnTo>
                  <a:lnTo>
                    <a:pt x="1110" y="436"/>
                  </a:lnTo>
                  <a:lnTo>
                    <a:pt x="1194" y="390"/>
                  </a:lnTo>
                  <a:lnTo>
                    <a:pt x="1278" y="344"/>
                  </a:lnTo>
                  <a:lnTo>
                    <a:pt x="1364" y="300"/>
                  </a:lnTo>
                  <a:lnTo>
                    <a:pt x="1364" y="300"/>
                  </a:lnTo>
                  <a:lnTo>
                    <a:pt x="1450" y="258"/>
                  </a:lnTo>
                  <a:lnTo>
                    <a:pt x="1536" y="218"/>
                  </a:lnTo>
                  <a:lnTo>
                    <a:pt x="1624" y="180"/>
                  </a:lnTo>
                  <a:lnTo>
                    <a:pt x="1712" y="142"/>
                  </a:lnTo>
                  <a:lnTo>
                    <a:pt x="1712" y="142"/>
                  </a:lnTo>
                  <a:lnTo>
                    <a:pt x="1800" y="108"/>
                  </a:lnTo>
                  <a:lnTo>
                    <a:pt x="1890" y="76"/>
                  </a:lnTo>
                  <a:lnTo>
                    <a:pt x="1982" y="48"/>
                  </a:lnTo>
                  <a:lnTo>
                    <a:pt x="2028" y="34"/>
                  </a:lnTo>
                  <a:lnTo>
                    <a:pt x="2074" y="24"/>
                  </a:lnTo>
                  <a:lnTo>
                    <a:pt x="2074" y="24"/>
                  </a:lnTo>
                  <a:lnTo>
                    <a:pt x="2122" y="14"/>
                  </a:lnTo>
                  <a:lnTo>
                    <a:pt x="2168" y="6"/>
                  </a:lnTo>
                  <a:lnTo>
                    <a:pt x="2216" y="2"/>
                  </a:lnTo>
                  <a:lnTo>
                    <a:pt x="2264" y="0"/>
                  </a:lnTo>
                  <a:lnTo>
                    <a:pt x="2264" y="0"/>
                  </a:lnTo>
                  <a:lnTo>
                    <a:pt x="2288" y="2"/>
                  </a:lnTo>
                  <a:lnTo>
                    <a:pt x="2312" y="4"/>
                  </a:lnTo>
                  <a:lnTo>
                    <a:pt x="2334" y="10"/>
                  </a:lnTo>
                  <a:lnTo>
                    <a:pt x="2358" y="20"/>
                  </a:lnTo>
                  <a:lnTo>
                    <a:pt x="2358" y="20"/>
                  </a:lnTo>
                  <a:lnTo>
                    <a:pt x="2368" y="26"/>
                  </a:lnTo>
                  <a:lnTo>
                    <a:pt x="2376" y="34"/>
                  </a:lnTo>
                  <a:lnTo>
                    <a:pt x="2386" y="42"/>
                  </a:lnTo>
                  <a:lnTo>
                    <a:pt x="2392" y="52"/>
                  </a:lnTo>
                  <a:lnTo>
                    <a:pt x="2392" y="52"/>
                  </a:lnTo>
                  <a:lnTo>
                    <a:pt x="2398" y="62"/>
                  </a:lnTo>
                  <a:lnTo>
                    <a:pt x="2402" y="74"/>
                  </a:lnTo>
                  <a:lnTo>
                    <a:pt x="2404" y="86"/>
                  </a:lnTo>
                  <a:lnTo>
                    <a:pt x="2404" y="98"/>
                  </a:lnTo>
                  <a:lnTo>
                    <a:pt x="2404" y="98"/>
                  </a:lnTo>
                  <a:lnTo>
                    <a:pt x="2402" y="86"/>
                  </a:lnTo>
                  <a:lnTo>
                    <a:pt x="2400" y="74"/>
                  </a:lnTo>
                  <a:lnTo>
                    <a:pt x="2396" y="62"/>
                  </a:lnTo>
                  <a:lnTo>
                    <a:pt x="2392" y="52"/>
                  </a:lnTo>
                  <a:lnTo>
                    <a:pt x="2392" y="52"/>
                  </a:lnTo>
                  <a:lnTo>
                    <a:pt x="2384" y="42"/>
                  </a:lnTo>
                  <a:lnTo>
                    <a:pt x="2376" y="34"/>
                  </a:lnTo>
                  <a:lnTo>
                    <a:pt x="2366" y="28"/>
                  </a:lnTo>
                  <a:lnTo>
                    <a:pt x="2356" y="22"/>
                  </a:lnTo>
                  <a:lnTo>
                    <a:pt x="2356" y="22"/>
                  </a:lnTo>
                  <a:lnTo>
                    <a:pt x="2334" y="12"/>
                  </a:lnTo>
                  <a:lnTo>
                    <a:pt x="2312" y="8"/>
                  </a:lnTo>
                  <a:lnTo>
                    <a:pt x="2288" y="4"/>
                  </a:lnTo>
                  <a:lnTo>
                    <a:pt x="2264" y="4"/>
                  </a:lnTo>
                  <a:lnTo>
                    <a:pt x="2264" y="4"/>
                  </a:lnTo>
                  <a:lnTo>
                    <a:pt x="2216" y="6"/>
                  </a:lnTo>
                  <a:lnTo>
                    <a:pt x="2170" y="12"/>
                  </a:lnTo>
                  <a:lnTo>
                    <a:pt x="2122" y="20"/>
                  </a:lnTo>
                  <a:lnTo>
                    <a:pt x="2076" y="30"/>
                  </a:lnTo>
                  <a:lnTo>
                    <a:pt x="2076" y="30"/>
                  </a:lnTo>
                  <a:lnTo>
                    <a:pt x="2030" y="42"/>
                  </a:lnTo>
                  <a:lnTo>
                    <a:pt x="1984" y="56"/>
                  </a:lnTo>
                  <a:lnTo>
                    <a:pt x="1894" y="84"/>
                  </a:lnTo>
                  <a:lnTo>
                    <a:pt x="1804" y="118"/>
                  </a:lnTo>
                  <a:lnTo>
                    <a:pt x="1716" y="152"/>
                  </a:lnTo>
                  <a:lnTo>
                    <a:pt x="1716" y="152"/>
                  </a:lnTo>
                  <a:lnTo>
                    <a:pt x="1628" y="190"/>
                  </a:lnTo>
                  <a:lnTo>
                    <a:pt x="1540" y="230"/>
                  </a:lnTo>
                  <a:lnTo>
                    <a:pt x="1454" y="270"/>
                  </a:lnTo>
                  <a:lnTo>
                    <a:pt x="1370" y="312"/>
                  </a:lnTo>
                  <a:lnTo>
                    <a:pt x="1284" y="356"/>
                  </a:lnTo>
                  <a:lnTo>
                    <a:pt x="1200" y="402"/>
                  </a:lnTo>
                  <a:lnTo>
                    <a:pt x="1118" y="448"/>
                  </a:lnTo>
                  <a:lnTo>
                    <a:pt x="1036" y="496"/>
                  </a:lnTo>
                  <a:lnTo>
                    <a:pt x="1036" y="496"/>
                  </a:lnTo>
                  <a:lnTo>
                    <a:pt x="954" y="546"/>
                  </a:lnTo>
                  <a:lnTo>
                    <a:pt x="872" y="596"/>
                  </a:lnTo>
                  <a:lnTo>
                    <a:pt x="792" y="648"/>
                  </a:lnTo>
                  <a:lnTo>
                    <a:pt x="714" y="700"/>
                  </a:lnTo>
                  <a:lnTo>
                    <a:pt x="636" y="756"/>
                  </a:lnTo>
                  <a:lnTo>
                    <a:pt x="558" y="812"/>
                  </a:lnTo>
                  <a:lnTo>
                    <a:pt x="484" y="870"/>
                  </a:lnTo>
                  <a:lnTo>
                    <a:pt x="410" y="930"/>
                  </a:lnTo>
                  <a:lnTo>
                    <a:pt x="410" y="930"/>
                  </a:lnTo>
                  <a:lnTo>
                    <a:pt x="338" y="992"/>
                  </a:lnTo>
                  <a:lnTo>
                    <a:pt x="268" y="1058"/>
                  </a:lnTo>
                  <a:lnTo>
                    <a:pt x="234" y="1092"/>
                  </a:lnTo>
                  <a:lnTo>
                    <a:pt x="202" y="1126"/>
                  </a:lnTo>
                  <a:lnTo>
                    <a:pt x="170" y="1162"/>
                  </a:lnTo>
                  <a:lnTo>
                    <a:pt x="140" y="1198"/>
                  </a:lnTo>
                  <a:lnTo>
                    <a:pt x="140" y="1198"/>
                  </a:lnTo>
                  <a:lnTo>
                    <a:pt x="110" y="1236"/>
                  </a:lnTo>
                  <a:lnTo>
                    <a:pt x="84" y="1276"/>
                  </a:lnTo>
                  <a:lnTo>
                    <a:pt x="58" y="1316"/>
                  </a:lnTo>
                  <a:lnTo>
                    <a:pt x="36" y="1358"/>
                  </a:lnTo>
                  <a:lnTo>
                    <a:pt x="36" y="1358"/>
                  </a:lnTo>
                  <a:lnTo>
                    <a:pt x="28" y="1380"/>
                  </a:lnTo>
                  <a:lnTo>
                    <a:pt x="18" y="1402"/>
                  </a:lnTo>
                  <a:lnTo>
                    <a:pt x="12" y="1424"/>
                  </a:lnTo>
                  <a:lnTo>
                    <a:pt x="6" y="1448"/>
                  </a:lnTo>
                  <a:lnTo>
                    <a:pt x="2" y="1472"/>
                  </a:lnTo>
                  <a:lnTo>
                    <a:pt x="0" y="1494"/>
                  </a:lnTo>
                  <a:lnTo>
                    <a:pt x="0" y="1518"/>
                  </a:lnTo>
                  <a:lnTo>
                    <a:pt x="2" y="1542"/>
                  </a:lnTo>
                  <a:lnTo>
                    <a:pt x="2" y="15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2D450E4-FA79-F2BB-032B-89042106EF22}"/>
                </a:ext>
              </a:extLst>
            </p:cNvPr>
            <p:cNvSpPr/>
            <p:nvPr/>
          </p:nvSpPr>
          <p:spPr bwMode="auto">
            <a:xfrm>
              <a:off x="3540125" y="269875"/>
              <a:ext cx="4114800" cy="2778125"/>
            </a:xfrm>
            <a:custGeom>
              <a:avLst/>
              <a:gdLst>
                <a:gd name="T0" fmla="*/ 2586 w 2592"/>
                <a:gd name="T1" fmla="*/ 392 h 1750"/>
                <a:gd name="T2" fmla="*/ 2576 w 2592"/>
                <a:gd name="T3" fmla="*/ 342 h 1750"/>
                <a:gd name="T4" fmla="*/ 2554 w 2592"/>
                <a:gd name="T5" fmla="*/ 302 h 1750"/>
                <a:gd name="T6" fmla="*/ 2518 w 2592"/>
                <a:gd name="T7" fmla="*/ 276 h 1750"/>
                <a:gd name="T8" fmla="*/ 2470 w 2592"/>
                <a:gd name="T9" fmla="*/ 258 h 1750"/>
                <a:gd name="T10" fmla="*/ 2410 w 2592"/>
                <a:gd name="T11" fmla="*/ 252 h 1750"/>
                <a:gd name="T12" fmla="*/ 2340 w 2592"/>
                <a:gd name="T13" fmla="*/ 254 h 1750"/>
                <a:gd name="T14" fmla="*/ 2262 w 2592"/>
                <a:gd name="T15" fmla="*/ 266 h 1750"/>
                <a:gd name="T16" fmla="*/ 2174 w 2592"/>
                <a:gd name="T17" fmla="*/ 286 h 1750"/>
                <a:gd name="T18" fmla="*/ 2078 w 2592"/>
                <a:gd name="T19" fmla="*/ 314 h 1750"/>
                <a:gd name="T20" fmla="*/ 1870 w 2592"/>
                <a:gd name="T21" fmla="*/ 390 h 1750"/>
                <a:gd name="T22" fmla="*/ 1642 w 2592"/>
                <a:gd name="T23" fmla="*/ 490 h 1750"/>
                <a:gd name="T24" fmla="*/ 1404 w 2592"/>
                <a:gd name="T25" fmla="*/ 608 h 1750"/>
                <a:gd name="T26" fmla="*/ 1164 w 2592"/>
                <a:gd name="T27" fmla="*/ 742 h 1750"/>
                <a:gd name="T28" fmla="*/ 930 w 2592"/>
                <a:gd name="T29" fmla="*/ 888 h 1750"/>
                <a:gd name="T30" fmla="*/ 706 w 2592"/>
                <a:gd name="T31" fmla="*/ 1036 h 1750"/>
                <a:gd name="T32" fmla="*/ 504 w 2592"/>
                <a:gd name="T33" fmla="*/ 1188 h 1750"/>
                <a:gd name="T34" fmla="*/ 330 w 2592"/>
                <a:gd name="T35" fmla="*/ 1334 h 1750"/>
                <a:gd name="T36" fmla="*/ 256 w 2592"/>
                <a:gd name="T37" fmla="*/ 1404 h 1750"/>
                <a:gd name="T38" fmla="*/ 192 w 2592"/>
                <a:gd name="T39" fmla="*/ 1472 h 1750"/>
                <a:gd name="T40" fmla="*/ 138 w 2592"/>
                <a:gd name="T41" fmla="*/ 1536 h 1750"/>
                <a:gd name="T42" fmla="*/ 96 w 2592"/>
                <a:gd name="T43" fmla="*/ 1596 h 1750"/>
                <a:gd name="T44" fmla="*/ 68 w 2592"/>
                <a:gd name="T45" fmla="*/ 1652 h 1750"/>
                <a:gd name="T46" fmla="*/ 54 w 2592"/>
                <a:gd name="T47" fmla="*/ 1704 h 1750"/>
                <a:gd name="T48" fmla="*/ 54 w 2592"/>
                <a:gd name="T49" fmla="*/ 1750 h 1750"/>
                <a:gd name="T50" fmla="*/ 2 w 2592"/>
                <a:gd name="T51" fmla="*/ 1524 h 1750"/>
                <a:gd name="T52" fmla="*/ 4 w 2592"/>
                <a:gd name="T53" fmla="*/ 1464 h 1750"/>
                <a:gd name="T54" fmla="*/ 18 w 2592"/>
                <a:gd name="T55" fmla="*/ 1400 h 1750"/>
                <a:gd name="T56" fmla="*/ 48 w 2592"/>
                <a:gd name="T57" fmla="*/ 1334 h 1750"/>
                <a:gd name="T58" fmla="*/ 90 w 2592"/>
                <a:gd name="T59" fmla="*/ 1266 h 1750"/>
                <a:gd name="T60" fmla="*/ 144 w 2592"/>
                <a:gd name="T61" fmla="*/ 1194 h 1750"/>
                <a:gd name="T62" fmla="*/ 210 w 2592"/>
                <a:gd name="T63" fmla="*/ 1122 h 1750"/>
                <a:gd name="T64" fmla="*/ 286 w 2592"/>
                <a:gd name="T65" fmla="*/ 1048 h 1750"/>
                <a:gd name="T66" fmla="*/ 372 w 2592"/>
                <a:gd name="T67" fmla="*/ 974 h 1750"/>
                <a:gd name="T68" fmla="*/ 564 w 2592"/>
                <a:gd name="T69" fmla="*/ 826 h 1750"/>
                <a:gd name="T70" fmla="*/ 782 w 2592"/>
                <a:gd name="T71" fmla="*/ 678 h 1750"/>
                <a:gd name="T72" fmla="*/ 1018 w 2592"/>
                <a:gd name="T73" fmla="*/ 538 h 1750"/>
                <a:gd name="T74" fmla="*/ 1260 w 2592"/>
                <a:gd name="T75" fmla="*/ 406 h 1750"/>
                <a:gd name="T76" fmla="*/ 1506 w 2592"/>
                <a:gd name="T77" fmla="*/ 288 h 1750"/>
                <a:gd name="T78" fmla="*/ 1744 w 2592"/>
                <a:gd name="T79" fmla="*/ 184 h 1750"/>
                <a:gd name="T80" fmla="*/ 1968 w 2592"/>
                <a:gd name="T81" fmla="*/ 100 h 1750"/>
                <a:gd name="T82" fmla="*/ 2168 w 2592"/>
                <a:gd name="T83" fmla="*/ 40 h 1750"/>
                <a:gd name="T84" fmla="*/ 2258 w 2592"/>
                <a:gd name="T85" fmla="*/ 20 h 1750"/>
                <a:gd name="T86" fmla="*/ 2340 w 2592"/>
                <a:gd name="T87" fmla="*/ 6 h 1750"/>
                <a:gd name="T88" fmla="*/ 2412 w 2592"/>
                <a:gd name="T89" fmla="*/ 0 h 1750"/>
                <a:gd name="T90" fmla="*/ 2472 w 2592"/>
                <a:gd name="T91" fmla="*/ 2 h 1750"/>
                <a:gd name="T92" fmla="*/ 2522 w 2592"/>
                <a:gd name="T93" fmla="*/ 10 h 1750"/>
                <a:gd name="T94" fmla="*/ 2560 w 2592"/>
                <a:gd name="T95" fmla="*/ 30 h 1750"/>
                <a:gd name="T96" fmla="*/ 2584 w 2592"/>
                <a:gd name="T97" fmla="*/ 58 h 1750"/>
                <a:gd name="T98" fmla="*/ 2592 w 2592"/>
                <a:gd name="T99" fmla="*/ 94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2" h="1750">
                  <a:moveTo>
                    <a:pt x="2586" y="392"/>
                  </a:moveTo>
                  <a:lnTo>
                    <a:pt x="2586" y="392"/>
                  </a:lnTo>
                  <a:lnTo>
                    <a:pt x="2582" y="364"/>
                  </a:lnTo>
                  <a:lnTo>
                    <a:pt x="2576" y="342"/>
                  </a:lnTo>
                  <a:lnTo>
                    <a:pt x="2568" y="320"/>
                  </a:lnTo>
                  <a:lnTo>
                    <a:pt x="2554" y="302"/>
                  </a:lnTo>
                  <a:lnTo>
                    <a:pt x="2538" y="288"/>
                  </a:lnTo>
                  <a:lnTo>
                    <a:pt x="2518" y="276"/>
                  </a:lnTo>
                  <a:lnTo>
                    <a:pt x="2496" y="266"/>
                  </a:lnTo>
                  <a:lnTo>
                    <a:pt x="2470" y="258"/>
                  </a:lnTo>
                  <a:lnTo>
                    <a:pt x="2442" y="254"/>
                  </a:lnTo>
                  <a:lnTo>
                    <a:pt x="2410" y="252"/>
                  </a:lnTo>
                  <a:lnTo>
                    <a:pt x="2376" y="252"/>
                  </a:lnTo>
                  <a:lnTo>
                    <a:pt x="2340" y="254"/>
                  </a:lnTo>
                  <a:lnTo>
                    <a:pt x="2302" y="258"/>
                  </a:lnTo>
                  <a:lnTo>
                    <a:pt x="2262" y="266"/>
                  </a:lnTo>
                  <a:lnTo>
                    <a:pt x="2218" y="274"/>
                  </a:lnTo>
                  <a:lnTo>
                    <a:pt x="2174" y="286"/>
                  </a:lnTo>
                  <a:lnTo>
                    <a:pt x="2126" y="298"/>
                  </a:lnTo>
                  <a:lnTo>
                    <a:pt x="2078" y="314"/>
                  </a:lnTo>
                  <a:lnTo>
                    <a:pt x="1976" y="348"/>
                  </a:lnTo>
                  <a:lnTo>
                    <a:pt x="1870" y="390"/>
                  </a:lnTo>
                  <a:lnTo>
                    <a:pt x="1758" y="436"/>
                  </a:lnTo>
                  <a:lnTo>
                    <a:pt x="1642" y="490"/>
                  </a:lnTo>
                  <a:lnTo>
                    <a:pt x="1524" y="548"/>
                  </a:lnTo>
                  <a:lnTo>
                    <a:pt x="1404" y="608"/>
                  </a:lnTo>
                  <a:lnTo>
                    <a:pt x="1284" y="674"/>
                  </a:lnTo>
                  <a:lnTo>
                    <a:pt x="1164" y="742"/>
                  </a:lnTo>
                  <a:lnTo>
                    <a:pt x="1046" y="814"/>
                  </a:lnTo>
                  <a:lnTo>
                    <a:pt x="930" y="888"/>
                  </a:lnTo>
                  <a:lnTo>
                    <a:pt x="816" y="962"/>
                  </a:lnTo>
                  <a:lnTo>
                    <a:pt x="706" y="1036"/>
                  </a:lnTo>
                  <a:lnTo>
                    <a:pt x="602" y="1112"/>
                  </a:lnTo>
                  <a:lnTo>
                    <a:pt x="504" y="1188"/>
                  </a:lnTo>
                  <a:lnTo>
                    <a:pt x="412" y="1262"/>
                  </a:lnTo>
                  <a:lnTo>
                    <a:pt x="330" y="1334"/>
                  </a:lnTo>
                  <a:lnTo>
                    <a:pt x="292" y="1370"/>
                  </a:lnTo>
                  <a:lnTo>
                    <a:pt x="256" y="1404"/>
                  </a:lnTo>
                  <a:lnTo>
                    <a:pt x="222" y="1438"/>
                  </a:lnTo>
                  <a:lnTo>
                    <a:pt x="192" y="1472"/>
                  </a:lnTo>
                  <a:lnTo>
                    <a:pt x="164" y="1504"/>
                  </a:lnTo>
                  <a:lnTo>
                    <a:pt x="138" y="1536"/>
                  </a:lnTo>
                  <a:lnTo>
                    <a:pt x="116" y="1568"/>
                  </a:lnTo>
                  <a:lnTo>
                    <a:pt x="96" y="1596"/>
                  </a:lnTo>
                  <a:lnTo>
                    <a:pt x="80" y="1626"/>
                  </a:lnTo>
                  <a:lnTo>
                    <a:pt x="68" y="1652"/>
                  </a:lnTo>
                  <a:lnTo>
                    <a:pt x="60" y="1680"/>
                  </a:lnTo>
                  <a:lnTo>
                    <a:pt x="54" y="1704"/>
                  </a:lnTo>
                  <a:lnTo>
                    <a:pt x="52" y="1728"/>
                  </a:lnTo>
                  <a:lnTo>
                    <a:pt x="54" y="1750"/>
                  </a:lnTo>
                  <a:lnTo>
                    <a:pt x="2" y="1524"/>
                  </a:lnTo>
                  <a:lnTo>
                    <a:pt x="2" y="1524"/>
                  </a:lnTo>
                  <a:lnTo>
                    <a:pt x="0" y="1496"/>
                  </a:lnTo>
                  <a:lnTo>
                    <a:pt x="4" y="1464"/>
                  </a:lnTo>
                  <a:lnTo>
                    <a:pt x="8" y="1434"/>
                  </a:lnTo>
                  <a:lnTo>
                    <a:pt x="18" y="1400"/>
                  </a:lnTo>
                  <a:lnTo>
                    <a:pt x="32" y="1368"/>
                  </a:lnTo>
                  <a:lnTo>
                    <a:pt x="48" y="1334"/>
                  </a:lnTo>
                  <a:lnTo>
                    <a:pt x="68" y="1300"/>
                  </a:lnTo>
                  <a:lnTo>
                    <a:pt x="90" y="1266"/>
                  </a:lnTo>
                  <a:lnTo>
                    <a:pt x="116" y="1230"/>
                  </a:lnTo>
                  <a:lnTo>
                    <a:pt x="144" y="1194"/>
                  </a:lnTo>
                  <a:lnTo>
                    <a:pt x="176" y="1158"/>
                  </a:lnTo>
                  <a:lnTo>
                    <a:pt x="210" y="1122"/>
                  </a:lnTo>
                  <a:lnTo>
                    <a:pt x="248" y="1086"/>
                  </a:lnTo>
                  <a:lnTo>
                    <a:pt x="286" y="1048"/>
                  </a:lnTo>
                  <a:lnTo>
                    <a:pt x="328" y="1012"/>
                  </a:lnTo>
                  <a:lnTo>
                    <a:pt x="372" y="974"/>
                  </a:lnTo>
                  <a:lnTo>
                    <a:pt x="464" y="900"/>
                  </a:lnTo>
                  <a:lnTo>
                    <a:pt x="564" y="826"/>
                  </a:lnTo>
                  <a:lnTo>
                    <a:pt x="670" y="752"/>
                  </a:lnTo>
                  <a:lnTo>
                    <a:pt x="782" y="678"/>
                  </a:lnTo>
                  <a:lnTo>
                    <a:pt x="898" y="608"/>
                  </a:lnTo>
                  <a:lnTo>
                    <a:pt x="1018" y="538"/>
                  </a:lnTo>
                  <a:lnTo>
                    <a:pt x="1138" y="470"/>
                  </a:lnTo>
                  <a:lnTo>
                    <a:pt x="1260" y="406"/>
                  </a:lnTo>
                  <a:lnTo>
                    <a:pt x="1384" y="344"/>
                  </a:lnTo>
                  <a:lnTo>
                    <a:pt x="1506" y="288"/>
                  </a:lnTo>
                  <a:lnTo>
                    <a:pt x="1626" y="234"/>
                  </a:lnTo>
                  <a:lnTo>
                    <a:pt x="1744" y="184"/>
                  </a:lnTo>
                  <a:lnTo>
                    <a:pt x="1858" y="140"/>
                  </a:lnTo>
                  <a:lnTo>
                    <a:pt x="1968" y="100"/>
                  </a:lnTo>
                  <a:lnTo>
                    <a:pt x="2072" y="68"/>
                  </a:lnTo>
                  <a:lnTo>
                    <a:pt x="2168" y="40"/>
                  </a:lnTo>
                  <a:lnTo>
                    <a:pt x="2214" y="28"/>
                  </a:lnTo>
                  <a:lnTo>
                    <a:pt x="2258" y="20"/>
                  </a:lnTo>
                  <a:lnTo>
                    <a:pt x="2300" y="12"/>
                  </a:lnTo>
                  <a:lnTo>
                    <a:pt x="2340" y="6"/>
                  </a:lnTo>
                  <a:lnTo>
                    <a:pt x="2376" y="2"/>
                  </a:lnTo>
                  <a:lnTo>
                    <a:pt x="2412" y="0"/>
                  </a:lnTo>
                  <a:lnTo>
                    <a:pt x="2444" y="0"/>
                  </a:lnTo>
                  <a:lnTo>
                    <a:pt x="2472" y="2"/>
                  </a:lnTo>
                  <a:lnTo>
                    <a:pt x="2498" y="4"/>
                  </a:lnTo>
                  <a:lnTo>
                    <a:pt x="2522" y="10"/>
                  </a:lnTo>
                  <a:lnTo>
                    <a:pt x="2542" y="20"/>
                  </a:lnTo>
                  <a:lnTo>
                    <a:pt x="2560" y="30"/>
                  </a:lnTo>
                  <a:lnTo>
                    <a:pt x="2572" y="42"/>
                  </a:lnTo>
                  <a:lnTo>
                    <a:pt x="2584" y="58"/>
                  </a:lnTo>
                  <a:lnTo>
                    <a:pt x="2590" y="74"/>
                  </a:lnTo>
                  <a:lnTo>
                    <a:pt x="2592" y="94"/>
                  </a:lnTo>
                  <a:lnTo>
                    <a:pt x="2586" y="3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B4E29F8-B8D3-18F3-FC30-87CCDD39B81D}"/>
                </a:ext>
              </a:extLst>
            </p:cNvPr>
            <p:cNvSpPr/>
            <p:nvPr/>
          </p:nvSpPr>
          <p:spPr bwMode="auto">
            <a:xfrm>
              <a:off x="3540125" y="266700"/>
              <a:ext cx="4114800" cy="2422525"/>
            </a:xfrm>
            <a:custGeom>
              <a:avLst/>
              <a:gdLst>
                <a:gd name="T0" fmla="*/ 0 w 2592"/>
                <a:gd name="T1" fmla="*/ 1502 h 1526"/>
                <a:gd name="T2" fmla="*/ 10 w 2592"/>
                <a:gd name="T3" fmla="*/ 1428 h 1526"/>
                <a:gd name="T4" fmla="*/ 26 w 2592"/>
                <a:gd name="T5" fmla="*/ 1380 h 1526"/>
                <a:gd name="T6" fmla="*/ 46 w 2592"/>
                <a:gd name="T7" fmla="*/ 1334 h 1526"/>
                <a:gd name="T8" fmla="*/ 130 w 2592"/>
                <a:gd name="T9" fmla="*/ 1210 h 1526"/>
                <a:gd name="T10" fmla="*/ 196 w 2592"/>
                <a:gd name="T11" fmla="*/ 1134 h 1526"/>
                <a:gd name="T12" fmla="*/ 304 w 2592"/>
                <a:gd name="T13" fmla="*/ 1028 h 1526"/>
                <a:gd name="T14" fmla="*/ 456 w 2592"/>
                <a:gd name="T15" fmla="*/ 900 h 1526"/>
                <a:gd name="T16" fmla="*/ 702 w 2592"/>
                <a:gd name="T17" fmla="*/ 726 h 1526"/>
                <a:gd name="T18" fmla="*/ 870 w 2592"/>
                <a:gd name="T19" fmla="*/ 618 h 1526"/>
                <a:gd name="T20" fmla="*/ 1130 w 2592"/>
                <a:gd name="T21" fmla="*/ 468 h 1526"/>
                <a:gd name="T22" fmla="*/ 1308 w 2592"/>
                <a:gd name="T23" fmla="*/ 376 h 1526"/>
                <a:gd name="T24" fmla="*/ 1488 w 2592"/>
                <a:gd name="T25" fmla="*/ 290 h 1526"/>
                <a:gd name="T26" fmla="*/ 1764 w 2592"/>
                <a:gd name="T27" fmla="*/ 172 h 1526"/>
                <a:gd name="T28" fmla="*/ 1952 w 2592"/>
                <a:gd name="T29" fmla="*/ 102 h 1526"/>
                <a:gd name="T30" fmla="*/ 2192 w 2592"/>
                <a:gd name="T31" fmla="*/ 32 h 1526"/>
                <a:gd name="T32" fmla="*/ 2292 w 2592"/>
                <a:gd name="T33" fmla="*/ 12 h 1526"/>
                <a:gd name="T34" fmla="*/ 2440 w 2592"/>
                <a:gd name="T35" fmla="*/ 0 h 1526"/>
                <a:gd name="T36" fmla="*/ 2490 w 2592"/>
                <a:gd name="T37" fmla="*/ 4 h 1526"/>
                <a:gd name="T38" fmla="*/ 2538 w 2592"/>
                <a:gd name="T39" fmla="*/ 18 h 1526"/>
                <a:gd name="T40" fmla="*/ 2570 w 2592"/>
                <a:gd name="T41" fmla="*/ 40 h 1526"/>
                <a:gd name="T42" fmla="*/ 2584 w 2592"/>
                <a:gd name="T43" fmla="*/ 60 h 1526"/>
                <a:gd name="T44" fmla="*/ 2592 w 2592"/>
                <a:gd name="T45" fmla="*/ 96 h 1526"/>
                <a:gd name="T46" fmla="*/ 2588 w 2592"/>
                <a:gd name="T47" fmla="*/ 72 h 1526"/>
                <a:gd name="T48" fmla="*/ 2576 w 2592"/>
                <a:gd name="T49" fmla="*/ 50 h 1526"/>
                <a:gd name="T50" fmla="*/ 2550 w 2592"/>
                <a:gd name="T51" fmla="*/ 26 h 1526"/>
                <a:gd name="T52" fmla="*/ 2514 w 2592"/>
                <a:gd name="T53" fmla="*/ 12 h 1526"/>
                <a:gd name="T54" fmla="*/ 2440 w 2592"/>
                <a:gd name="T55" fmla="*/ 2 h 1526"/>
                <a:gd name="T56" fmla="*/ 2342 w 2592"/>
                <a:gd name="T57" fmla="*/ 10 h 1526"/>
                <a:gd name="T58" fmla="*/ 2244 w 2592"/>
                <a:gd name="T59" fmla="*/ 28 h 1526"/>
                <a:gd name="T60" fmla="*/ 2050 w 2592"/>
                <a:gd name="T61" fmla="*/ 80 h 1526"/>
                <a:gd name="T62" fmla="*/ 1862 w 2592"/>
                <a:gd name="T63" fmla="*/ 146 h 1526"/>
                <a:gd name="T64" fmla="*/ 1586 w 2592"/>
                <a:gd name="T65" fmla="*/ 260 h 1526"/>
                <a:gd name="T66" fmla="*/ 1314 w 2592"/>
                <a:gd name="T67" fmla="*/ 388 h 1526"/>
                <a:gd name="T68" fmla="*/ 1138 w 2592"/>
                <a:gd name="T69" fmla="*/ 482 h 1526"/>
                <a:gd name="T70" fmla="*/ 878 w 2592"/>
                <a:gd name="T71" fmla="*/ 630 h 1526"/>
                <a:gd name="T72" fmla="*/ 626 w 2592"/>
                <a:gd name="T73" fmla="*/ 792 h 1526"/>
                <a:gd name="T74" fmla="*/ 464 w 2592"/>
                <a:gd name="T75" fmla="*/ 910 h 1526"/>
                <a:gd name="T76" fmla="*/ 272 w 2592"/>
                <a:gd name="T77" fmla="*/ 1070 h 1526"/>
                <a:gd name="T78" fmla="*/ 168 w 2592"/>
                <a:gd name="T79" fmla="*/ 1176 h 1526"/>
                <a:gd name="T80" fmla="*/ 104 w 2592"/>
                <a:gd name="T81" fmla="*/ 1252 h 1526"/>
                <a:gd name="T82" fmla="*/ 50 w 2592"/>
                <a:gd name="T83" fmla="*/ 1336 h 1526"/>
                <a:gd name="T84" fmla="*/ 20 w 2592"/>
                <a:gd name="T85" fmla="*/ 1404 h 1526"/>
                <a:gd name="T86" fmla="*/ 2 w 2592"/>
                <a:gd name="T87" fmla="*/ 1478 h 1526"/>
                <a:gd name="T88" fmla="*/ 2 w 2592"/>
                <a:gd name="T89" fmla="*/ 1526 h 1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92" h="1526">
                  <a:moveTo>
                    <a:pt x="2" y="1526"/>
                  </a:moveTo>
                  <a:lnTo>
                    <a:pt x="2" y="1526"/>
                  </a:lnTo>
                  <a:lnTo>
                    <a:pt x="0" y="1502"/>
                  </a:lnTo>
                  <a:lnTo>
                    <a:pt x="2" y="1476"/>
                  </a:lnTo>
                  <a:lnTo>
                    <a:pt x="4" y="1452"/>
                  </a:lnTo>
                  <a:lnTo>
                    <a:pt x="10" y="1428"/>
                  </a:lnTo>
                  <a:lnTo>
                    <a:pt x="10" y="1428"/>
                  </a:lnTo>
                  <a:lnTo>
                    <a:pt x="18" y="1404"/>
                  </a:lnTo>
                  <a:lnTo>
                    <a:pt x="26" y="1380"/>
                  </a:lnTo>
                  <a:lnTo>
                    <a:pt x="36" y="1358"/>
                  </a:lnTo>
                  <a:lnTo>
                    <a:pt x="46" y="1334"/>
                  </a:lnTo>
                  <a:lnTo>
                    <a:pt x="46" y="1334"/>
                  </a:lnTo>
                  <a:lnTo>
                    <a:pt x="72" y="1292"/>
                  </a:lnTo>
                  <a:lnTo>
                    <a:pt x="100" y="1250"/>
                  </a:lnTo>
                  <a:lnTo>
                    <a:pt x="130" y="1210"/>
                  </a:lnTo>
                  <a:lnTo>
                    <a:pt x="162" y="1172"/>
                  </a:lnTo>
                  <a:lnTo>
                    <a:pt x="162" y="1172"/>
                  </a:lnTo>
                  <a:lnTo>
                    <a:pt x="196" y="1134"/>
                  </a:lnTo>
                  <a:lnTo>
                    <a:pt x="230" y="1098"/>
                  </a:lnTo>
                  <a:lnTo>
                    <a:pt x="266" y="1062"/>
                  </a:lnTo>
                  <a:lnTo>
                    <a:pt x="304" y="1028"/>
                  </a:lnTo>
                  <a:lnTo>
                    <a:pt x="378" y="964"/>
                  </a:lnTo>
                  <a:lnTo>
                    <a:pt x="456" y="900"/>
                  </a:lnTo>
                  <a:lnTo>
                    <a:pt x="456" y="900"/>
                  </a:lnTo>
                  <a:lnTo>
                    <a:pt x="536" y="840"/>
                  </a:lnTo>
                  <a:lnTo>
                    <a:pt x="618" y="782"/>
                  </a:lnTo>
                  <a:lnTo>
                    <a:pt x="702" y="726"/>
                  </a:lnTo>
                  <a:lnTo>
                    <a:pt x="786" y="672"/>
                  </a:lnTo>
                  <a:lnTo>
                    <a:pt x="786" y="672"/>
                  </a:lnTo>
                  <a:lnTo>
                    <a:pt x="870" y="618"/>
                  </a:lnTo>
                  <a:lnTo>
                    <a:pt x="956" y="568"/>
                  </a:lnTo>
                  <a:lnTo>
                    <a:pt x="1044" y="518"/>
                  </a:lnTo>
                  <a:lnTo>
                    <a:pt x="1130" y="468"/>
                  </a:lnTo>
                  <a:lnTo>
                    <a:pt x="1130" y="468"/>
                  </a:lnTo>
                  <a:lnTo>
                    <a:pt x="1220" y="422"/>
                  </a:lnTo>
                  <a:lnTo>
                    <a:pt x="1308" y="376"/>
                  </a:lnTo>
                  <a:lnTo>
                    <a:pt x="1398" y="332"/>
                  </a:lnTo>
                  <a:lnTo>
                    <a:pt x="1488" y="290"/>
                  </a:lnTo>
                  <a:lnTo>
                    <a:pt x="1488" y="290"/>
                  </a:lnTo>
                  <a:lnTo>
                    <a:pt x="1580" y="248"/>
                  </a:lnTo>
                  <a:lnTo>
                    <a:pt x="1672" y="210"/>
                  </a:lnTo>
                  <a:lnTo>
                    <a:pt x="1764" y="172"/>
                  </a:lnTo>
                  <a:lnTo>
                    <a:pt x="1858" y="136"/>
                  </a:lnTo>
                  <a:lnTo>
                    <a:pt x="1858" y="136"/>
                  </a:lnTo>
                  <a:lnTo>
                    <a:pt x="1952" y="102"/>
                  </a:lnTo>
                  <a:lnTo>
                    <a:pt x="2048" y="72"/>
                  </a:lnTo>
                  <a:lnTo>
                    <a:pt x="2144" y="44"/>
                  </a:lnTo>
                  <a:lnTo>
                    <a:pt x="2192" y="32"/>
                  </a:lnTo>
                  <a:lnTo>
                    <a:pt x="2242" y="22"/>
                  </a:lnTo>
                  <a:lnTo>
                    <a:pt x="2242" y="22"/>
                  </a:lnTo>
                  <a:lnTo>
                    <a:pt x="2292" y="12"/>
                  </a:lnTo>
                  <a:lnTo>
                    <a:pt x="2340" y="4"/>
                  </a:lnTo>
                  <a:lnTo>
                    <a:pt x="2390" y="0"/>
                  </a:lnTo>
                  <a:lnTo>
                    <a:pt x="2440" y="0"/>
                  </a:lnTo>
                  <a:lnTo>
                    <a:pt x="2440" y="0"/>
                  </a:lnTo>
                  <a:lnTo>
                    <a:pt x="2466" y="0"/>
                  </a:lnTo>
                  <a:lnTo>
                    <a:pt x="2490" y="4"/>
                  </a:lnTo>
                  <a:lnTo>
                    <a:pt x="2516" y="10"/>
                  </a:lnTo>
                  <a:lnTo>
                    <a:pt x="2538" y="18"/>
                  </a:lnTo>
                  <a:lnTo>
                    <a:pt x="2538" y="18"/>
                  </a:lnTo>
                  <a:lnTo>
                    <a:pt x="2550" y="24"/>
                  </a:lnTo>
                  <a:lnTo>
                    <a:pt x="2560" y="32"/>
                  </a:lnTo>
                  <a:lnTo>
                    <a:pt x="2570" y="40"/>
                  </a:lnTo>
                  <a:lnTo>
                    <a:pt x="2578" y="50"/>
                  </a:lnTo>
                  <a:lnTo>
                    <a:pt x="2578" y="50"/>
                  </a:lnTo>
                  <a:lnTo>
                    <a:pt x="2584" y="60"/>
                  </a:lnTo>
                  <a:lnTo>
                    <a:pt x="2588" y="72"/>
                  </a:lnTo>
                  <a:lnTo>
                    <a:pt x="2592" y="84"/>
                  </a:lnTo>
                  <a:lnTo>
                    <a:pt x="2592" y="96"/>
                  </a:lnTo>
                  <a:lnTo>
                    <a:pt x="2592" y="96"/>
                  </a:lnTo>
                  <a:lnTo>
                    <a:pt x="2590" y="84"/>
                  </a:lnTo>
                  <a:lnTo>
                    <a:pt x="2588" y="72"/>
                  </a:lnTo>
                  <a:lnTo>
                    <a:pt x="2584" y="60"/>
                  </a:lnTo>
                  <a:lnTo>
                    <a:pt x="2576" y="50"/>
                  </a:lnTo>
                  <a:lnTo>
                    <a:pt x="2576" y="50"/>
                  </a:lnTo>
                  <a:lnTo>
                    <a:pt x="2568" y="40"/>
                  </a:lnTo>
                  <a:lnTo>
                    <a:pt x="2560" y="32"/>
                  </a:lnTo>
                  <a:lnTo>
                    <a:pt x="2550" y="26"/>
                  </a:lnTo>
                  <a:lnTo>
                    <a:pt x="2538" y="20"/>
                  </a:lnTo>
                  <a:lnTo>
                    <a:pt x="2538" y="20"/>
                  </a:lnTo>
                  <a:lnTo>
                    <a:pt x="2514" y="12"/>
                  </a:lnTo>
                  <a:lnTo>
                    <a:pt x="2490" y="6"/>
                  </a:lnTo>
                  <a:lnTo>
                    <a:pt x="2466" y="4"/>
                  </a:lnTo>
                  <a:lnTo>
                    <a:pt x="2440" y="2"/>
                  </a:lnTo>
                  <a:lnTo>
                    <a:pt x="2440" y="2"/>
                  </a:lnTo>
                  <a:lnTo>
                    <a:pt x="2390" y="4"/>
                  </a:lnTo>
                  <a:lnTo>
                    <a:pt x="2342" y="10"/>
                  </a:lnTo>
                  <a:lnTo>
                    <a:pt x="2292" y="18"/>
                  </a:lnTo>
                  <a:lnTo>
                    <a:pt x="2244" y="28"/>
                  </a:lnTo>
                  <a:lnTo>
                    <a:pt x="2244" y="28"/>
                  </a:lnTo>
                  <a:lnTo>
                    <a:pt x="2194" y="40"/>
                  </a:lnTo>
                  <a:lnTo>
                    <a:pt x="2146" y="52"/>
                  </a:lnTo>
                  <a:lnTo>
                    <a:pt x="2050" y="80"/>
                  </a:lnTo>
                  <a:lnTo>
                    <a:pt x="1956" y="112"/>
                  </a:lnTo>
                  <a:lnTo>
                    <a:pt x="1862" y="146"/>
                  </a:lnTo>
                  <a:lnTo>
                    <a:pt x="1862" y="146"/>
                  </a:lnTo>
                  <a:lnTo>
                    <a:pt x="1770" y="182"/>
                  </a:lnTo>
                  <a:lnTo>
                    <a:pt x="1676" y="220"/>
                  </a:lnTo>
                  <a:lnTo>
                    <a:pt x="1586" y="260"/>
                  </a:lnTo>
                  <a:lnTo>
                    <a:pt x="1494" y="302"/>
                  </a:lnTo>
                  <a:lnTo>
                    <a:pt x="1404" y="344"/>
                  </a:lnTo>
                  <a:lnTo>
                    <a:pt x="1314" y="388"/>
                  </a:lnTo>
                  <a:lnTo>
                    <a:pt x="1226" y="434"/>
                  </a:lnTo>
                  <a:lnTo>
                    <a:pt x="1138" y="482"/>
                  </a:lnTo>
                  <a:lnTo>
                    <a:pt x="1138" y="482"/>
                  </a:lnTo>
                  <a:lnTo>
                    <a:pt x="1050" y="530"/>
                  </a:lnTo>
                  <a:lnTo>
                    <a:pt x="964" y="580"/>
                  </a:lnTo>
                  <a:lnTo>
                    <a:pt x="878" y="630"/>
                  </a:lnTo>
                  <a:lnTo>
                    <a:pt x="792" y="682"/>
                  </a:lnTo>
                  <a:lnTo>
                    <a:pt x="708" y="736"/>
                  </a:lnTo>
                  <a:lnTo>
                    <a:pt x="626" y="792"/>
                  </a:lnTo>
                  <a:lnTo>
                    <a:pt x="544" y="850"/>
                  </a:lnTo>
                  <a:lnTo>
                    <a:pt x="464" y="910"/>
                  </a:lnTo>
                  <a:lnTo>
                    <a:pt x="464" y="910"/>
                  </a:lnTo>
                  <a:lnTo>
                    <a:pt x="386" y="972"/>
                  </a:lnTo>
                  <a:lnTo>
                    <a:pt x="310" y="1036"/>
                  </a:lnTo>
                  <a:lnTo>
                    <a:pt x="272" y="1070"/>
                  </a:lnTo>
                  <a:lnTo>
                    <a:pt x="236" y="1104"/>
                  </a:lnTo>
                  <a:lnTo>
                    <a:pt x="202" y="1140"/>
                  </a:lnTo>
                  <a:lnTo>
                    <a:pt x="168" y="1176"/>
                  </a:lnTo>
                  <a:lnTo>
                    <a:pt x="168" y="1176"/>
                  </a:lnTo>
                  <a:lnTo>
                    <a:pt x="134" y="1214"/>
                  </a:lnTo>
                  <a:lnTo>
                    <a:pt x="104" y="1252"/>
                  </a:lnTo>
                  <a:lnTo>
                    <a:pt x="76" y="1294"/>
                  </a:lnTo>
                  <a:lnTo>
                    <a:pt x="50" y="1336"/>
                  </a:lnTo>
                  <a:lnTo>
                    <a:pt x="50" y="1336"/>
                  </a:lnTo>
                  <a:lnTo>
                    <a:pt x="38" y="1358"/>
                  </a:lnTo>
                  <a:lnTo>
                    <a:pt x="28" y="1382"/>
                  </a:lnTo>
                  <a:lnTo>
                    <a:pt x="20" y="1404"/>
                  </a:lnTo>
                  <a:lnTo>
                    <a:pt x="12" y="1428"/>
                  </a:lnTo>
                  <a:lnTo>
                    <a:pt x="6" y="1452"/>
                  </a:lnTo>
                  <a:lnTo>
                    <a:pt x="2" y="1478"/>
                  </a:lnTo>
                  <a:lnTo>
                    <a:pt x="2" y="1502"/>
                  </a:lnTo>
                  <a:lnTo>
                    <a:pt x="2" y="1526"/>
                  </a:lnTo>
                  <a:lnTo>
                    <a:pt x="2" y="15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C24F58B-3E94-B910-83FC-B40B38E9A238}"/>
                </a:ext>
              </a:extLst>
            </p:cNvPr>
            <p:cNvSpPr/>
            <p:nvPr/>
          </p:nvSpPr>
          <p:spPr bwMode="auto">
            <a:xfrm>
              <a:off x="3540125" y="1317625"/>
              <a:ext cx="4241800" cy="1889125"/>
            </a:xfrm>
            <a:custGeom>
              <a:avLst/>
              <a:gdLst>
                <a:gd name="T0" fmla="*/ 2666 w 2672"/>
                <a:gd name="T1" fmla="*/ 290 h 1190"/>
                <a:gd name="T2" fmla="*/ 2660 w 2672"/>
                <a:gd name="T3" fmla="*/ 330 h 1190"/>
                <a:gd name="T4" fmla="*/ 2638 w 2672"/>
                <a:gd name="T5" fmla="*/ 372 h 1190"/>
                <a:gd name="T6" fmla="*/ 2606 w 2672"/>
                <a:gd name="T7" fmla="*/ 416 h 1190"/>
                <a:gd name="T8" fmla="*/ 2560 w 2672"/>
                <a:gd name="T9" fmla="*/ 460 h 1190"/>
                <a:gd name="T10" fmla="*/ 2502 w 2672"/>
                <a:gd name="T11" fmla="*/ 506 h 1190"/>
                <a:gd name="T12" fmla="*/ 2434 w 2672"/>
                <a:gd name="T13" fmla="*/ 552 h 1190"/>
                <a:gd name="T14" fmla="*/ 2274 w 2672"/>
                <a:gd name="T15" fmla="*/ 646 h 1190"/>
                <a:gd name="T16" fmla="*/ 2080 w 2672"/>
                <a:gd name="T17" fmla="*/ 738 h 1190"/>
                <a:gd name="T18" fmla="*/ 1866 w 2672"/>
                <a:gd name="T19" fmla="*/ 826 h 1190"/>
                <a:gd name="T20" fmla="*/ 1636 w 2672"/>
                <a:gd name="T21" fmla="*/ 910 h 1190"/>
                <a:gd name="T22" fmla="*/ 1396 w 2672"/>
                <a:gd name="T23" fmla="*/ 988 h 1190"/>
                <a:gd name="T24" fmla="*/ 1156 w 2672"/>
                <a:gd name="T25" fmla="*/ 1056 h 1190"/>
                <a:gd name="T26" fmla="*/ 922 w 2672"/>
                <a:gd name="T27" fmla="*/ 1112 h 1190"/>
                <a:gd name="T28" fmla="*/ 702 w 2672"/>
                <a:gd name="T29" fmla="*/ 1154 h 1190"/>
                <a:gd name="T30" fmla="*/ 502 w 2672"/>
                <a:gd name="T31" fmla="*/ 1182 h 1190"/>
                <a:gd name="T32" fmla="*/ 330 w 2672"/>
                <a:gd name="T33" fmla="*/ 1190 h 1190"/>
                <a:gd name="T34" fmla="*/ 256 w 2672"/>
                <a:gd name="T35" fmla="*/ 1188 h 1190"/>
                <a:gd name="T36" fmla="*/ 192 w 2672"/>
                <a:gd name="T37" fmla="*/ 1180 h 1190"/>
                <a:gd name="T38" fmla="*/ 140 w 2672"/>
                <a:gd name="T39" fmla="*/ 1166 h 1190"/>
                <a:gd name="T40" fmla="*/ 98 w 2672"/>
                <a:gd name="T41" fmla="*/ 1146 h 1190"/>
                <a:gd name="T42" fmla="*/ 70 w 2672"/>
                <a:gd name="T43" fmla="*/ 1122 h 1190"/>
                <a:gd name="T44" fmla="*/ 54 w 2672"/>
                <a:gd name="T45" fmla="*/ 1090 h 1190"/>
                <a:gd name="T46" fmla="*/ 0 w 2672"/>
                <a:gd name="T47" fmla="*/ 850 h 1190"/>
                <a:gd name="T48" fmla="*/ 18 w 2672"/>
                <a:gd name="T49" fmla="*/ 882 h 1190"/>
                <a:gd name="T50" fmla="*/ 48 w 2672"/>
                <a:gd name="T51" fmla="*/ 910 h 1190"/>
                <a:gd name="T52" fmla="*/ 88 w 2672"/>
                <a:gd name="T53" fmla="*/ 932 h 1190"/>
                <a:gd name="T54" fmla="*/ 142 w 2672"/>
                <a:gd name="T55" fmla="*/ 946 h 1190"/>
                <a:gd name="T56" fmla="*/ 204 w 2672"/>
                <a:gd name="T57" fmla="*/ 958 h 1190"/>
                <a:gd name="T58" fmla="*/ 274 w 2672"/>
                <a:gd name="T59" fmla="*/ 962 h 1190"/>
                <a:gd name="T60" fmla="*/ 354 w 2672"/>
                <a:gd name="T61" fmla="*/ 962 h 1190"/>
                <a:gd name="T62" fmla="*/ 536 w 2672"/>
                <a:gd name="T63" fmla="*/ 950 h 1190"/>
                <a:gd name="T64" fmla="*/ 740 w 2672"/>
                <a:gd name="T65" fmla="*/ 918 h 1190"/>
                <a:gd name="T66" fmla="*/ 962 w 2672"/>
                <a:gd name="T67" fmla="*/ 874 h 1190"/>
                <a:gd name="T68" fmla="*/ 1194 w 2672"/>
                <a:gd name="T69" fmla="*/ 814 h 1190"/>
                <a:gd name="T70" fmla="*/ 1430 w 2672"/>
                <a:gd name="T71" fmla="*/ 742 h 1190"/>
                <a:gd name="T72" fmla="*/ 1664 w 2672"/>
                <a:gd name="T73" fmla="*/ 660 h 1190"/>
                <a:gd name="T74" fmla="*/ 1888 w 2672"/>
                <a:gd name="T75" fmla="*/ 570 h 1190"/>
                <a:gd name="T76" fmla="*/ 2096 w 2672"/>
                <a:gd name="T77" fmla="*/ 474 h 1190"/>
                <a:gd name="T78" fmla="*/ 2284 w 2672"/>
                <a:gd name="T79" fmla="*/ 372 h 1190"/>
                <a:gd name="T80" fmla="*/ 2406 w 2672"/>
                <a:gd name="T81" fmla="*/ 292 h 1190"/>
                <a:gd name="T82" fmla="*/ 2476 w 2672"/>
                <a:gd name="T83" fmla="*/ 240 h 1190"/>
                <a:gd name="T84" fmla="*/ 2538 w 2672"/>
                <a:gd name="T85" fmla="*/ 186 h 1190"/>
                <a:gd name="T86" fmla="*/ 2590 w 2672"/>
                <a:gd name="T87" fmla="*/ 132 h 1190"/>
                <a:gd name="T88" fmla="*/ 2632 w 2672"/>
                <a:gd name="T89" fmla="*/ 78 h 1190"/>
                <a:gd name="T90" fmla="*/ 2662 w 2672"/>
                <a:gd name="T91" fmla="*/ 26 h 1190"/>
                <a:gd name="T92" fmla="*/ 2666 w 2672"/>
                <a:gd name="T93" fmla="*/ 29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72" h="1190">
                  <a:moveTo>
                    <a:pt x="2666" y="290"/>
                  </a:moveTo>
                  <a:lnTo>
                    <a:pt x="2666" y="290"/>
                  </a:lnTo>
                  <a:lnTo>
                    <a:pt x="2664" y="310"/>
                  </a:lnTo>
                  <a:lnTo>
                    <a:pt x="2660" y="330"/>
                  </a:lnTo>
                  <a:lnTo>
                    <a:pt x="2652" y="350"/>
                  </a:lnTo>
                  <a:lnTo>
                    <a:pt x="2638" y="372"/>
                  </a:lnTo>
                  <a:lnTo>
                    <a:pt x="2624" y="394"/>
                  </a:lnTo>
                  <a:lnTo>
                    <a:pt x="2606" y="416"/>
                  </a:lnTo>
                  <a:lnTo>
                    <a:pt x="2584" y="438"/>
                  </a:lnTo>
                  <a:lnTo>
                    <a:pt x="2560" y="460"/>
                  </a:lnTo>
                  <a:lnTo>
                    <a:pt x="2532" y="484"/>
                  </a:lnTo>
                  <a:lnTo>
                    <a:pt x="2502" y="506"/>
                  </a:lnTo>
                  <a:lnTo>
                    <a:pt x="2470" y="530"/>
                  </a:lnTo>
                  <a:lnTo>
                    <a:pt x="2434" y="552"/>
                  </a:lnTo>
                  <a:lnTo>
                    <a:pt x="2358" y="598"/>
                  </a:lnTo>
                  <a:lnTo>
                    <a:pt x="2274" y="646"/>
                  </a:lnTo>
                  <a:lnTo>
                    <a:pt x="2180" y="692"/>
                  </a:lnTo>
                  <a:lnTo>
                    <a:pt x="2080" y="738"/>
                  </a:lnTo>
                  <a:lnTo>
                    <a:pt x="1976" y="782"/>
                  </a:lnTo>
                  <a:lnTo>
                    <a:pt x="1866" y="826"/>
                  </a:lnTo>
                  <a:lnTo>
                    <a:pt x="1752" y="870"/>
                  </a:lnTo>
                  <a:lnTo>
                    <a:pt x="1636" y="910"/>
                  </a:lnTo>
                  <a:lnTo>
                    <a:pt x="1516" y="950"/>
                  </a:lnTo>
                  <a:lnTo>
                    <a:pt x="1396" y="988"/>
                  </a:lnTo>
                  <a:lnTo>
                    <a:pt x="1276" y="1022"/>
                  </a:lnTo>
                  <a:lnTo>
                    <a:pt x="1156" y="1056"/>
                  </a:lnTo>
                  <a:lnTo>
                    <a:pt x="1038" y="1086"/>
                  </a:lnTo>
                  <a:lnTo>
                    <a:pt x="922" y="1112"/>
                  </a:lnTo>
                  <a:lnTo>
                    <a:pt x="810" y="1134"/>
                  </a:lnTo>
                  <a:lnTo>
                    <a:pt x="702" y="1154"/>
                  </a:lnTo>
                  <a:lnTo>
                    <a:pt x="598" y="1170"/>
                  </a:lnTo>
                  <a:lnTo>
                    <a:pt x="502" y="1182"/>
                  </a:lnTo>
                  <a:lnTo>
                    <a:pt x="412" y="1188"/>
                  </a:lnTo>
                  <a:lnTo>
                    <a:pt x="330" y="1190"/>
                  </a:lnTo>
                  <a:lnTo>
                    <a:pt x="292" y="1190"/>
                  </a:lnTo>
                  <a:lnTo>
                    <a:pt x="256" y="1188"/>
                  </a:lnTo>
                  <a:lnTo>
                    <a:pt x="222" y="1184"/>
                  </a:lnTo>
                  <a:lnTo>
                    <a:pt x="192" y="1180"/>
                  </a:lnTo>
                  <a:lnTo>
                    <a:pt x="164" y="1174"/>
                  </a:lnTo>
                  <a:lnTo>
                    <a:pt x="140" y="1166"/>
                  </a:lnTo>
                  <a:lnTo>
                    <a:pt x="118" y="1158"/>
                  </a:lnTo>
                  <a:lnTo>
                    <a:pt x="98" y="1146"/>
                  </a:lnTo>
                  <a:lnTo>
                    <a:pt x="82" y="1134"/>
                  </a:lnTo>
                  <a:lnTo>
                    <a:pt x="70" y="1122"/>
                  </a:lnTo>
                  <a:lnTo>
                    <a:pt x="60" y="1106"/>
                  </a:lnTo>
                  <a:lnTo>
                    <a:pt x="54" y="1090"/>
                  </a:lnTo>
                  <a:lnTo>
                    <a:pt x="0" y="850"/>
                  </a:lnTo>
                  <a:lnTo>
                    <a:pt x="0" y="850"/>
                  </a:lnTo>
                  <a:lnTo>
                    <a:pt x="6" y="866"/>
                  </a:lnTo>
                  <a:lnTo>
                    <a:pt x="18" y="882"/>
                  </a:lnTo>
                  <a:lnTo>
                    <a:pt x="30" y="896"/>
                  </a:lnTo>
                  <a:lnTo>
                    <a:pt x="48" y="910"/>
                  </a:lnTo>
                  <a:lnTo>
                    <a:pt x="66" y="922"/>
                  </a:lnTo>
                  <a:lnTo>
                    <a:pt x="88" y="932"/>
                  </a:lnTo>
                  <a:lnTo>
                    <a:pt x="114" y="940"/>
                  </a:lnTo>
                  <a:lnTo>
                    <a:pt x="142" y="946"/>
                  </a:lnTo>
                  <a:lnTo>
                    <a:pt x="172" y="952"/>
                  </a:lnTo>
                  <a:lnTo>
                    <a:pt x="204" y="958"/>
                  </a:lnTo>
                  <a:lnTo>
                    <a:pt x="238" y="960"/>
                  </a:lnTo>
                  <a:lnTo>
                    <a:pt x="274" y="962"/>
                  </a:lnTo>
                  <a:lnTo>
                    <a:pt x="314" y="964"/>
                  </a:lnTo>
                  <a:lnTo>
                    <a:pt x="354" y="962"/>
                  </a:lnTo>
                  <a:lnTo>
                    <a:pt x="442" y="958"/>
                  </a:lnTo>
                  <a:lnTo>
                    <a:pt x="536" y="950"/>
                  </a:lnTo>
                  <a:lnTo>
                    <a:pt x="636" y="936"/>
                  </a:lnTo>
                  <a:lnTo>
                    <a:pt x="740" y="918"/>
                  </a:lnTo>
                  <a:lnTo>
                    <a:pt x="850" y="898"/>
                  </a:lnTo>
                  <a:lnTo>
                    <a:pt x="962" y="874"/>
                  </a:lnTo>
                  <a:lnTo>
                    <a:pt x="1076" y="844"/>
                  </a:lnTo>
                  <a:lnTo>
                    <a:pt x="1194" y="814"/>
                  </a:lnTo>
                  <a:lnTo>
                    <a:pt x="1312" y="780"/>
                  </a:lnTo>
                  <a:lnTo>
                    <a:pt x="1430" y="742"/>
                  </a:lnTo>
                  <a:lnTo>
                    <a:pt x="1548" y="702"/>
                  </a:lnTo>
                  <a:lnTo>
                    <a:pt x="1664" y="660"/>
                  </a:lnTo>
                  <a:lnTo>
                    <a:pt x="1776" y="616"/>
                  </a:lnTo>
                  <a:lnTo>
                    <a:pt x="1888" y="570"/>
                  </a:lnTo>
                  <a:lnTo>
                    <a:pt x="1994" y="522"/>
                  </a:lnTo>
                  <a:lnTo>
                    <a:pt x="2096" y="474"/>
                  </a:lnTo>
                  <a:lnTo>
                    <a:pt x="2194" y="422"/>
                  </a:lnTo>
                  <a:lnTo>
                    <a:pt x="2284" y="372"/>
                  </a:lnTo>
                  <a:lnTo>
                    <a:pt x="2368" y="318"/>
                  </a:lnTo>
                  <a:lnTo>
                    <a:pt x="2406" y="292"/>
                  </a:lnTo>
                  <a:lnTo>
                    <a:pt x="2442" y="266"/>
                  </a:lnTo>
                  <a:lnTo>
                    <a:pt x="2476" y="240"/>
                  </a:lnTo>
                  <a:lnTo>
                    <a:pt x="2510" y="212"/>
                  </a:lnTo>
                  <a:lnTo>
                    <a:pt x="2538" y="186"/>
                  </a:lnTo>
                  <a:lnTo>
                    <a:pt x="2566" y="160"/>
                  </a:lnTo>
                  <a:lnTo>
                    <a:pt x="2590" y="132"/>
                  </a:lnTo>
                  <a:lnTo>
                    <a:pt x="2612" y="106"/>
                  </a:lnTo>
                  <a:lnTo>
                    <a:pt x="2632" y="78"/>
                  </a:lnTo>
                  <a:lnTo>
                    <a:pt x="2648" y="52"/>
                  </a:lnTo>
                  <a:lnTo>
                    <a:pt x="2662" y="26"/>
                  </a:lnTo>
                  <a:lnTo>
                    <a:pt x="2672" y="0"/>
                  </a:lnTo>
                  <a:lnTo>
                    <a:pt x="2666" y="2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9F3A644-293E-DB92-AD7E-06C5B9789F39}"/>
                </a:ext>
              </a:extLst>
            </p:cNvPr>
            <p:cNvSpPr/>
            <p:nvPr/>
          </p:nvSpPr>
          <p:spPr bwMode="auto">
            <a:xfrm>
              <a:off x="3540125" y="1317625"/>
              <a:ext cx="4241800" cy="1533525"/>
            </a:xfrm>
            <a:custGeom>
              <a:avLst/>
              <a:gdLst>
                <a:gd name="T0" fmla="*/ 0 w 2672"/>
                <a:gd name="T1" fmla="*/ 850 h 966"/>
                <a:gd name="T2" fmla="*/ 10 w 2672"/>
                <a:gd name="T3" fmla="*/ 870 h 966"/>
                <a:gd name="T4" fmla="*/ 24 w 2672"/>
                <a:gd name="T5" fmla="*/ 888 h 966"/>
                <a:gd name="T6" fmla="*/ 60 w 2672"/>
                <a:gd name="T7" fmla="*/ 916 h 966"/>
                <a:gd name="T8" fmla="*/ 80 w 2672"/>
                <a:gd name="T9" fmla="*/ 926 h 966"/>
                <a:gd name="T10" fmla="*/ 124 w 2672"/>
                <a:gd name="T11" fmla="*/ 942 h 966"/>
                <a:gd name="T12" fmla="*/ 148 w 2672"/>
                <a:gd name="T13" fmla="*/ 946 h 966"/>
                <a:gd name="T14" fmla="*/ 240 w 2672"/>
                <a:gd name="T15" fmla="*/ 958 h 966"/>
                <a:gd name="T16" fmla="*/ 332 w 2672"/>
                <a:gd name="T17" fmla="*/ 960 h 966"/>
                <a:gd name="T18" fmla="*/ 378 w 2672"/>
                <a:gd name="T19" fmla="*/ 958 h 966"/>
                <a:gd name="T20" fmla="*/ 516 w 2672"/>
                <a:gd name="T21" fmla="*/ 946 h 966"/>
                <a:gd name="T22" fmla="*/ 700 w 2672"/>
                <a:gd name="T23" fmla="*/ 920 h 966"/>
                <a:gd name="T24" fmla="*/ 792 w 2672"/>
                <a:gd name="T25" fmla="*/ 904 h 966"/>
                <a:gd name="T26" fmla="*/ 974 w 2672"/>
                <a:gd name="T27" fmla="*/ 864 h 966"/>
                <a:gd name="T28" fmla="*/ 1154 w 2672"/>
                <a:gd name="T29" fmla="*/ 818 h 966"/>
                <a:gd name="T30" fmla="*/ 1332 w 2672"/>
                <a:gd name="T31" fmla="*/ 766 h 966"/>
                <a:gd name="T32" fmla="*/ 1420 w 2672"/>
                <a:gd name="T33" fmla="*/ 738 h 966"/>
                <a:gd name="T34" fmla="*/ 1596 w 2672"/>
                <a:gd name="T35" fmla="*/ 678 h 966"/>
                <a:gd name="T36" fmla="*/ 1770 w 2672"/>
                <a:gd name="T37" fmla="*/ 612 h 966"/>
                <a:gd name="T38" fmla="*/ 1940 w 2672"/>
                <a:gd name="T39" fmla="*/ 540 h 966"/>
                <a:gd name="T40" fmla="*/ 2108 w 2672"/>
                <a:gd name="T41" fmla="*/ 460 h 966"/>
                <a:gd name="T42" fmla="*/ 2192 w 2672"/>
                <a:gd name="T43" fmla="*/ 418 h 966"/>
                <a:gd name="T44" fmla="*/ 2352 w 2672"/>
                <a:gd name="T45" fmla="*/ 324 h 966"/>
                <a:gd name="T46" fmla="*/ 2428 w 2672"/>
                <a:gd name="T47" fmla="*/ 272 h 966"/>
                <a:gd name="T48" fmla="*/ 2466 w 2672"/>
                <a:gd name="T49" fmla="*/ 244 h 966"/>
                <a:gd name="T50" fmla="*/ 2536 w 2672"/>
                <a:gd name="T51" fmla="*/ 186 h 966"/>
                <a:gd name="T52" fmla="*/ 2570 w 2672"/>
                <a:gd name="T53" fmla="*/ 152 h 966"/>
                <a:gd name="T54" fmla="*/ 2630 w 2672"/>
                <a:gd name="T55" fmla="*/ 82 h 966"/>
                <a:gd name="T56" fmla="*/ 2654 w 2672"/>
                <a:gd name="T57" fmla="*/ 42 h 966"/>
                <a:gd name="T58" fmla="*/ 2672 w 2672"/>
                <a:gd name="T59" fmla="*/ 0 h 966"/>
                <a:gd name="T60" fmla="*/ 2664 w 2672"/>
                <a:gd name="T61" fmla="*/ 22 h 966"/>
                <a:gd name="T62" fmla="*/ 2644 w 2672"/>
                <a:gd name="T63" fmla="*/ 64 h 966"/>
                <a:gd name="T64" fmla="*/ 2602 w 2672"/>
                <a:gd name="T65" fmla="*/ 120 h 966"/>
                <a:gd name="T66" fmla="*/ 2572 w 2672"/>
                <a:gd name="T67" fmla="*/ 156 h 966"/>
                <a:gd name="T68" fmla="*/ 2504 w 2672"/>
                <a:gd name="T69" fmla="*/ 220 h 966"/>
                <a:gd name="T70" fmla="*/ 2432 w 2672"/>
                <a:gd name="T71" fmla="*/ 278 h 966"/>
                <a:gd name="T72" fmla="*/ 2394 w 2672"/>
                <a:gd name="T73" fmla="*/ 306 h 966"/>
                <a:gd name="T74" fmla="*/ 2276 w 2672"/>
                <a:gd name="T75" fmla="*/ 380 h 966"/>
                <a:gd name="T76" fmla="*/ 2114 w 2672"/>
                <a:gd name="T77" fmla="*/ 470 h 966"/>
                <a:gd name="T78" fmla="*/ 2030 w 2672"/>
                <a:gd name="T79" fmla="*/ 512 h 966"/>
                <a:gd name="T80" fmla="*/ 1860 w 2672"/>
                <a:gd name="T81" fmla="*/ 588 h 966"/>
                <a:gd name="T82" fmla="*/ 1774 w 2672"/>
                <a:gd name="T83" fmla="*/ 624 h 966"/>
                <a:gd name="T84" fmla="*/ 1600 w 2672"/>
                <a:gd name="T85" fmla="*/ 690 h 966"/>
                <a:gd name="T86" fmla="*/ 1424 w 2672"/>
                <a:gd name="T87" fmla="*/ 752 h 966"/>
                <a:gd name="T88" fmla="*/ 1336 w 2672"/>
                <a:gd name="T89" fmla="*/ 780 h 966"/>
                <a:gd name="T90" fmla="*/ 1156 w 2672"/>
                <a:gd name="T91" fmla="*/ 830 h 966"/>
                <a:gd name="T92" fmla="*/ 1066 w 2672"/>
                <a:gd name="T93" fmla="*/ 854 h 966"/>
                <a:gd name="T94" fmla="*/ 886 w 2672"/>
                <a:gd name="T95" fmla="*/ 896 h 966"/>
                <a:gd name="T96" fmla="*/ 702 w 2672"/>
                <a:gd name="T97" fmla="*/ 932 h 966"/>
                <a:gd name="T98" fmla="*/ 610 w 2672"/>
                <a:gd name="T99" fmla="*/ 944 h 966"/>
                <a:gd name="T100" fmla="*/ 426 w 2672"/>
                <a:gd name="T101" fmla="*/ 964 h 966"/>
                <a:gd name="T102" fmla="*/ 332 w 2672"/>
                <a:gd name="T103" fmla="*/ 966 h 966"/>
                <a:gd name="T104" fmla="*/ 286 w 2672"/>
                <a:gd name="T105" fmla="*/ 966 h 966"/>
                <a:gd name="T106" fmla="*/ 192 w 2672"/>
                <a:gd name="T107" fmla="*/ 958 h 966"/>
                <a:gd name="T108" fmla="*/ 146 w 2672"/>
                <a:gd name="T109" fmla="*/ 950 h 966"/>
                <a:gd name="T110" fmla="*/ 102 w 2672"/>
                <a:gd name="T111" fmla="*/ 938 h 966"/>
                <a:gd name="T112" fmla="*/ 60 w 2672"/>
                <a:gd name="T113" fmla="*/ 918 h 966"/>
                <a:gd name="T114" fmla="*/ 40 w 2672"/>
                <a:gd name="T115" fmla="*/ 906 h 966"/>
                <a:gd name="T116" fmla="*/ 16 w 2672"/>
                <a:gd name="T117" fmla="*/ 880 h 966"/>
                <a:gd name="T118" fmla="*/ 4 w 2672"/>
                <a:gd name="T119" fmla="*/ 860 h 966"/>
                <a:gd name="T120" fmla="*/ 0 w 2672"/>
                <a:gd name="T121" fmla="*/ 850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72" h="966">
                  <a:moveTo>
                    <a:pt x="0" y="850"/>
                  </a:moveTo>
                  <a:lnTo>
                    <a:pt x="0" y="850"/>
                  </a:lnTo>
                  <a:lnTo>
                    <a:pt x="4" y="860"/>
                  </a:lnTo>
                  <a:lnTo>
                    <a:pt x="10" y="870"/>
                  </a:lnTo>
                  <a:lnTo>
                    <a:pt x="16" y="880"/>
                  </a:lnTo>
                  <a:lnTo>
                    <a:pt x="24" y="888"/>
                  </a:lnTo>
                  <a:lnTo>
                    <a:pt x="40" y="904"/>
                  </a:lnTo>
                  <a:lnTo>
                    <a:pt x="60" y="916"/>
                  </a:lnTo>
                  <a:lnTo>
                    <a:pt x="60" y="916"/>
                  </a:lnTo>
                  <a:lnTo>
                    <a:pt x="80" y="926"/>
                  </a:lnTo>
                  <a:lnTo>
                    <a:pt x="102" y="934"/>
                  </a:lnTo>
                  <a:lnTo>
                    <a:pt x="124" y="942"/>
                  </a:lnTo>
                  <a:lnTo>
                    <a:pt x="148" y="946"/>
                  </a:lnTo>
                  <a:lnTo>
                    <a:pt x="148" y="946"/>
                  </a:lnTo>
                  <a:lnTo>
                    <a:pt x="194" y="954"/>
                  </a:lnTo>
                  <a:lnTo>
                    <a:pt x="240" y="958"/>
                  </a:lnTo>
                  <a:lnTo>
                    <a:pt x="286" y="960"/>
                  </a:lnTo>
                  <a:lnTo>
                    <a:pt x="332" y="960"/>
                  </a:lnTo>
                  <a:lnTo>
                    <a:pt x="332" y="960"/>
                  </a:lnTo>
                  <a:lnTo>
                    <a:pt x="378" y="958"/>
                  </a:lnTo>
                  <a:lnTo>
                    <a:pt x="424" y="956"/>
                  </a:lnTo>
                  <a:lnTo>
                    <a:pt x="516" y="946"/>
                  </a:lnTo>
                  <a:lnTo>
                    <a:pt x="610" y="934"/>
                  </a:lnTo>
                  <a:lnTo>
                    <a:pt x="700" y="920"/>
                  </a:lnTo>
                  <a:lnTo>
                    <a:pt x="700" y="920"/>
                  </a:lnTo>
                  <a:lnTo>
                    <a:pt x="792" y="904"/>
                  </a:lnTo>
                  <a:lnTo>
                    <a:pt x="882" y="884"/>
                  </a:lnTo>
                  <a:lnTo>
                    <a:pt x="974" y="864"/>
                  </a:lnTo>
                  <a:lnTo>
                    <a:pt x="1064" y="842"/>
                  </a:lnTo>
                  <a:lnTo>
                    <a:pt x="1154" y="818"/>
                  </a:lnTo>
                  <a:lnTo>
                    <a:pt x="1242" y="792"/>
                  </a:lnTo>
                  <a:lnTo>
                    <a:pt x="1332" y="766"/>
                  </a:lnTo>
                  <a:lnTo>
                    <a:pt x="1420" y="738"/>
                  </a:lnTo>
                  <a:lnTo>
                    <a:pt x="1420" y="738"/>
                  </a:lnTo>
                  <a:lnTo>
                    <a:pt x="1508" y="708"/>
                  </a:lnTo>
                  <a:lnTo>
                    <a:pt x="1596" y="678"/>
                  </a:lnTo>
                  <a:lnTo>
                    <a:pt x="1684" y="646"/>
                  </a:lnTo>
                  <a:lnTo>
                    <a:pt x="1770" y="612"/>
                  </a:lnTo>
                  <a:lnTo>
                    <a:pt x="1856" y="576"/>
                  </a:lnTo>
                  <a:lnTo>
                    <a:pt x="1940" y="540"/>
                  </a:lnTo>
                  <a:lnTo>
                    <a:pt x="2026" y="502"/>
                  </a:lnTo>
                  <a:lnTo>
                    <a:pt x="2108" y="460"/>
                  </a:lnTo>
                  <a:lnTo>
                    <a:pt x="2108" y="460"/>
                  </a:lnTo>
                  <a:lnTo>
                    <a:pt x="2192" y="418"/>
                  </a:lnTo>
                  <a:lnTo>
                    <a:pt x="2272" y="372"/>
                  </a:lnTo>
                  <a:lnTo>
                    <a:pt x="2352" y="324"/>
                  </a:lnTo>
                  <a:lnTo>
                    <a:pt x="2390" y="298"/>
                  </a:lnTo>
                  <a:lnTo>
                    <a:pt x="2428" y="272"/>
                  </a:lnTo>
                  <a:lnTo>
                    <a:pt x="2428" y="272"/>
                  </a:lnTo>
                  <a:lnTo>
                    <a:pt x="2466" y="244"/>
                  </a:lnTo>
                  <a:lnTo>
                    <a:pt x="2502" y="216"/>
                  </a:lnTo>
                  <a:lnTo>
                    <a:pt x="2536" y="186"/>
                  </a:lnTo>
                  <a:lnTo>
                    <a:pt x="2570" y="152"/>
                  </a:lnTo>
                  <a:lnTo>
                    <a:pt x="2570" y="152"/>
                  </a:lnTo>
                  <a:lnTo>
                    <a:pt x="2600" y="118"/>
                  </a:lnTo>
                  <a:lnTo>
                    <a:pt x="2630" y="82"/>
                  </a:lnTo>
                  <a:lnTo>
                    <a:pt x="2642" y="62"/>
                  </a:lnTo>
                  <a:lnTo>
                    <a:pt x="2654" y="42"/>
                  </a:lnTo>
                  <a:lnTo>
                    <a:pt x="2664" y="22"/>
                  </a:lnTo>
                  <a:lnTo>
                    <a:pt x="2672" y="0"/>
                  </a:lnTo>
                  <a:lnTo>
                    <a:pt x="2672" y="0"/>
                  </a:lnTo>
                  <a:lnTo>
                    <a:pt x="2664" y="22"/>
                  </a:lnTo>
                  <a:lnTo>
                    <a:pt x="2654" y="42"/>
                  </a:lnTo>
                  <a:lnTo>
                    <a:pt x="2644" y="64"/>
                  </a:lnTo>
                  <a:lnTo>
                    <a:pt x="2630" y="82"/>
                  </a:lnTo>
                  <a:lnTo>
                    <a:pt x="2602" y="120"/>
                  </a:lnTo>
                  <a:lnTo>
                    <a:pt x="2572" y="156"/>
                  </a:lnTo>
                  <a:lnTo>
                    <a:pt x="2572" y="156"/>
                  </a:lnTo>
                  <a:lnTo>
                    <a:pt x="2540" y="188"/>
                  </a:lnTo>
                  <a:lnTo>
                    <a:pt x="2504" y="220"/>
                  </a:lnTo>
                  <a:lnTo>
                    <a:pt x="2470" y="250"/>
                  </a:lnTo>
                  <a:lnTo>
                    <a:pt x="2432" y="278"/>
                  </a:lnTo>
                  <a:lnTo>
                    <a:pt x="2432" y="278"/>
                  </a:lnTo>
                  <a:lnTo>
                    <a:pt x="2394" y="306"/>
                  </a:lnTo>
                  <a:lnTo>
                    <a:pt x="2356" y="332"/>
                  </a:lnTo>
                  <a:lnTo>
                    <a:pt x="2276" y="380"/>
                  </a:lnTo>
                  <a:lnTo>
                    <a:pt x="2196" y="426"/>
                  </a:lnTo>
                  <a:lnTo>
                    <a:pt x="2114" y="470"/>
                  </a:lnTo>
                  <a:lnTo>
                    <a:pt x="2114" y="470"/>
                  </a:lnTo>
                  <a:lnTo>
                    <a:pt x="2030" y="512"/>
                  </a:lnTo>
                  <a:lnTo>
                    <a:pt x="1946" y="552"/>
                  </a:lnTo>
                  <a:lnTo>
                    <a:pt x="1860" y="588"/>
                  </a:lnTo>
                  <a:lnTo>
                    <a:pt x="1774" y="624"/>
                  </a:lnTo>
                  <a:lnTo>
                    <a:pt x="1774" y="624"/>
                  </a:lnTo>
                  <a:lnTo>
                    <a:pt x="1688" y="658"/>
                  </a:lnTo>
                  <a:lnTo>
                    <a:pt x="1600" y="690"/>
                  </a:lnTo>
                  <a:lnTo>
                    <a:pt x="1512" y="722"/>
                  </a:lnTo>
                  <a:lnTo>
                    <a:pt x="1424" y="752"/>
                  </a:lnTo>
                  <a:lnTo>
                    <a:pt x="1424" y="752"/>
                  </a:lnTo>
                  <a:lnTo>
                    <a:pt x="1336" y="780"/>
                  </a:lnTo>
                  <a:lnTo>
                    <a:pt x="1246" y="806"/>
                  </a:lnTo>
                  <a:lnTo>
                    <a:pt x="1156" y="830"/>
                  </a:lnTo>
                  <a:lnTo>
                    <a:pt x="1066" y="854"/>
                  </a:lnTo>
                  <a:lnTo>
                    <a:pt x="1066" y="854"/>
                  </a:lnTo>
                  <a:lnTo>
                    <a:pt x="976" y="876"/>
                  </a:lnTo>
                  <a:lnTo>
                    <a:pt x="886" y="896"/>
                  </a:lnTo>
                  <a:lnTo>
                    <a:pt x="794" y="916"/>
                  </a:lnTo>
                  <a:lnTo>
                    <a:pt x="702" y="932"/>
                  </a:lnTo>
                  <a:lnTo>
                    <a:pt x="702" y="932"/>
                  </a:lnTo>
                  <a:lnTo>
                    <a:pt x="610" y="944"/>
                  </a:lnTo>
                  <a:lnTo>
                    <a:pt x="518" y="956"/>
                  </a:lnTo>
                  <a:lnTo>
                    <a:pt x="426" y="964"/>
                  </a:lnTo>
                  <a:lnTo>
                    <a:pt x="378" y="966"/>
                  </a:lnTo>
                  <a:lnTo>
                    <a:pt x="332" y="966"/>
                  </a:lnTo>
                  <a:lnTo>
                    <a:pt x="332" y="966"/>
                  </a:lnTo>
                  <a:lnTo>
                    <a:pt x="286" y="966"/>
                  </a:lnTo>
                  <a:lnTo>
                    <a:pt x="238" y="964"/>
                  </a:lnTo>
                  <a:lnTo>
                    <a:pt x="192" y="958"/>
                  </a:lnTo>
                  <a:lnTo>
                    <a:pt x="146" y="950"/>
                  </a:lnTo>
                  <a:lnTo>
                    <a:pt x="146" y="950"/>
                  </a:lnTo>
                  <a:lnTo>
                    <a:pt x="124" y="944"/>
                  </a:lnTo>
                  <a:lnTo>
                    <a:pt x="102" y="938"/>
                  </a:lnTo>
                  <a:lnTo>
                    <a:pt x="80" y="928"/>
                  </a:lnTo>
                  <a:lnTo>
                    <a:pt x="60" y="918"/>
                  </a:lnTo>
                  <a:lnTo>
                    <a:pt x="60" y="918"/>
                  </a:lnTo>
                  <a:lnTo>
                    <a:pt x="40" y="906"/>
                  </a:lnTo>
                  <a:lnTo>
                    <a:pt x="22" y="890"/>
                  </a:lnTo>
                  <a:lnTo>
                    <a:pt x="16" y="880"/>
                  </a:lnTo>
                  <a:lnTo>
                    <a:pt x="8" y="870"/>
                  </a:lnTo>
                  <a:lnTo>
                    <a:pt x="4" y="860"/>
                  </a:lnTo>
                  <a:lnTo>
                    <a:pt x="0" y="850"/>
                  </a:lnTo>
                  <a:lnTo>
                    <a:pt x="0" y="8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3450CE3-B3D7-CD33-2B58-5FDD83B8A3C0}"/>
                </a:ext>
              </a:extLst>
            </p:cNvPr>
            <p:cNvSpPr/>
            <p:nvPr/>
          </p:nvSpPr>
          <p:spPr bwMode="auto">
            <a:xfrm>
              <a:off x="4333875" y="419100"/>
              <a:ext cx="3321050" cy="1428750"/>
            </a:xfrm>
            <a:custGeom>
              <a:avLst/>
              <a:gdLst>
                <a:gd name="T0" fmla="*/ 22 w 2092"/>
                <a:gd name="T1" fmla="*/ 544 h 900"/>
                <a:gd name="T2" fmla="*/ 62 w 2092"/>
                <a:gd name="T3" fmla="*/ 568 h 900"/>
                <a:gd name="T4" fmla="*/ 108 w 2092"/>
                <a:gd name="T5" fmla="*/ 588 h 900"/>
                <a:gd name="T6" fmla="*/ 162 w 2092"/>
                <a:gd name="T7" fmla="*/ 604 h 900"/>
                <a:gd name="T8" fmla="*/ 220 w 2092"/>
                <a:gd name="T9" fmla="*/ 614 h 900"/>
                <a:gd name="T10" fmla="*/ 354 w 2092"/>
                <a:gd name="T11" fmla="*/ 624 h 900"/>
                <a:gd name="T12" fmla="*/ 506 w 2092"/>
                <a:gd name="T13" fmla="*/ 618 h 900"/>
                <a:gd name="T14" fmla="*/ 670 w 2092"/>
                <a:gd name="T15" fmla="*/ 600 h 900"/>
                <a:gd name="T16" fmla="*/ 844 w 2092"/>
                <a:gd name="T17" fmla="*/ 568 h 900"/>
                <a:gd name="T18" fmla="*/ 1020 w 2092"/>
                <a:gd name="T19" fmla="*/ 528 h 900"/>
                <a:gd name="T20" fmla="*/ 1198 w 2092"/>
                <a:gd name="T21" fmla="*/ 480 h 900"/>
                <a:gd name="T22" fmla="*/ 1370 w 2092"/>
                <a:gd name="T23" fmla="*/ 424 h 900"/>
                <a:gd name="T24" fmla="*/ 1534 w 2092"/>
                <a:gd name="T25" fmla="*/ 364 h 900"/>
                <a:gd name="T26" fmla="*/ 1686 w 2092"/>
                <a:gd name="T27" fmla="*/ 300 h 900"/>
                <a:gd name="T28" fmla="*/ 1820 w 2092"/>
                <a:gd name="T29" fmla="*/ 236 h 900"/>
                <a:gd name="T30" fmla="*/ 1930 w 2092"/>
                <a:gd name="T31" fmla="*/ 172 h 900"/>
                <a:gd name="T32" fmla="*/ 2016 w 2092"/>
                <a:gd name="T33" fmla="*/ 110 h 900"/>
                <a:gd name="T34" fmla="*/ 2062 w 2092"/>
                <a:gd name="T35" fmla="*/ 66 h 900"/>
                <a:gd name="T36" fmla="*/ 2080 w 2092"/>
                <a:gd name="T37" fmla="*/ 40 h 900"/>
                <a:gd name="T38" fmla="*/ 2090 w 2092"/>
                <a:gd name="T39" fmla="*/ 14 h 900"/>
                <a:gd name="T40" fmla="*/ 2086 w 2092"/>
                <a:gd name="T41" fmla="*/ 298 h 900"/>
                <a:gd name="T42" fmla="*/ 2084 w 2092"/>
                <a:gd name="T43" fmla="*/ 310 h 900"/>
                <a:gd name="T44" fmla="*/ 2072 w 2092"/>
                <a:gd name="T45" fmla="*/ 338 h 900"/>
                <a:gd name="T46" fmla="*/ 2052 w 2092"/>
                <a:gd name="T47" fmla="*/ 366 h 900"/>
                <a:gd name="T48" fmla="*/ 2006 w 2092"/>
                <a:gd name="T49" fmla="*/ 410 h 900"/>
                <a:gd name="T50" fmla="*/ 1916 w 2092"/>
                <a:gd name="T51" fmla="*/ 472 h 900"/>
                <a:gd name="T52" fmla="*/ 1800 w 2092"/>
                <a:gd name="T53" fmla="*/ 536 h 900"/>
                <a:gd name="T54" fmla="*/ 1662 w 2092"/>
                <a:gd name="T55" fmla="*/ 600 h 900"/>
                <a:gd name="T56" fmla="*/ 1506 w 2092"/>
                <a:gd name="T57" fmla="*/ 662 h 900"/>
                <a:gd name="T58" fmla="*/ 1338 w 2092"/>
                <a:gd name="T59" fmla="*/ 720 h 900"/>
                <a:gd name="T60" fmla="*/ 1160 w 2092"/>
                <a:gd name="T61" fmla="*/ 774 h 900"/>
                <a:gd name="T62" fmla="*/ 980 w 2092"/>
                <a:gd name="T63" fmla="*/ 820 h 900"/>
                <a:gd name="T64" fmla="*/ 800 w 2092"/>
                <a:gd name="T65" fmla="*/ 858 h 900"/>
                <a:gd name="T66" fmla="*/ 626 w 2092"/>
                <a:gd name="T67" fmla="*/ 884 h 900"/>
                <a:gd name="T68" fmla="*/ 462 w 2092"/>
                <a:gd name="T69" fmla="*/ 898 h 900"/>
                <a:gd name="T70" fmla="*/ 312 w 2092"/>
                <a:gd name="T71" fmla="*/ 898 h 900"/>
                <a:gd name="T72" fmla="*/ 212 w 2092"/>
                <a:gd name="T73" fmla="*/ 888 h 900"/>
                <a:gd name="T74" fmla="*/ 154 w 2092"/>
                <a:gd name="T75" fmla="*/ 876 h 900"/>
                <a:gd name="T76" fmla="*/ 100 w 2092"/>
                <a:gd name="T77" fmla="*/ 858 h 900"/>
                <a:gd name="T78" fmla="*/ 56 w 2092"/>
                <a:gd name="T79" fmla="*/ 838 h 900"/>
                <a:gd name="T80" fmla="*/ 16 w 2092"/>
                <a:gd name="T81" fmla="*/ 810 h 900"/>
                <a:gd name="T82" fmla="*/ 104 w 2092"/>
                <a:gd name="T83" fmla="*/ 74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92" h="900">
                  <a:moveTo>
                    <a:pt x="22" y="544"/>
                  </a:moveTo>
                  <a:lnTo>
                    <a:pt x="22" y="544"/>
                  </a:lnTo>
                  <a:lnTo>
                    <a:pt x="40" y="558"/>
                  </a:lnTo>
                  <a:lnTo>
                    <a:pt x="62" y="568"/>
                  </a:lnTo>
                  <a:lnTo>
                    <a:pt x="84" y="580"/>
                  </a:lnTo>
                  <a:lnTo>
                    <a:pt x="108" y="588"/>
                  </a:lnTo>
                  <a:lnTo>
                    <a:pt x="134" y="596"/>
                  </a:lnTo>
                  <a:lnTo>
                    <a:pt x="162" y="604"/>
                  </a:lnTo>
                  <a:lnTo>
                    <a:pt x="190" y="610"/>
                  </a:lnTo>
                  <a:lnTo>
                    <a:pt x="220" y="614"/>
                  </a:lnTo>
                  <a:lnTo>
                    <a:pt x="286" y="622"/>
                  </a:lnTo>
                  <a:lnTo>
                    <a:pt x="354" y="624"/>
                  </a:lnTo>
                  <a:lnTo>
                    <a:pt x="428" y="622"/>
                  </a:lnTo>
                  <a:lnTo>
                    <a:pt x="506" y="618"/>
                  </a:lnTo>
                  <a:lnTo>
                    <a:pt x="586" y="610"/>
                  </a:lnTo>
                  <a:lnTo>
                    <a:pt x="670" y="600"/>
                  </a:lnTo>
                  <a:lnTo>
                    <a:pt x="756" y="586"/>
                  </a:lnTo>
                  <a:lnTo>
                    <a:pt x="844" y="568"/>
                  </a:lnTo>
                  <a:lnTo>
                    <a:pt x="932" y="550"/>
                  </a:lnTo>
                  <a:lnTo>
                    <a:pt x="1020" y="528"/>
                  </a:lnTo>
                  <a:lnTo>
                    <a:pt x="1110" y="504"/>
                  </a:lnTo>
                  <a:lnTo>
                    <a:pt x="1198" y="480"/>
                  </a:lnTo>
                  <a:lnTo>
                    <a:pt x="1286" y="452"/>
                  </a:lnTo>
                  <a:lnTo>
                    <a:pt x="1370" y="424"/>
                  </a:lnTo>
                  <a:lnTo>
                    <a:pt x="1454" y="394"/>
                  </a:lnTo>
                  <a:lnTo>
                    <a:pt x="1534" y="364"/>
                  </a:lnTo>
                  <a:lnTo>
                    <a:pt x="1612" y="332"/>
                  </a:lnTo>
                  <a:lnTo>
                    <a:pt x="1686" y="300"/>
                  </a:lnTo>
                  <a:lnTo>
                    <a:pt x="1754" y="268"/>
                  </a:lnTo>
                  <a:lnTo>
                    <a:pt x="1820" y="236"/>
                  </a:lnTo>
                  <a:lnTo>
                    <a:pt x="1878" y="204"/>
                  </a:lnTo>
                  <a:lnTo>
                    <a:pt x="1930" y="172"/>
                  </a:lnTo>
                  <a:lnTo>
                    <a:pt x="1978" y="142"/>
                  </a:lnTo>
                  <a:lnTo>
                    <a:pt x="2016" y="110"/>
                  </a:lnTo>
                  <a:lnTo>
                    <a:pt x="2048" y="82"/>
                  </a:lnTo>
                  <a:lnTo>
                    <a:pt x="2062" y="66"/>
                  </a:lnTo>
                  <a:lnTo>
                    <a:pt x="2072" y="52"/>
                  </a:lnTo>
                  <a:lnTo>
                    <a:pt x="2080" y="40"/>
                  </a:lnTo>
                  <a:lnTo>
                    <a:pt x="2086" y="26"/>
                  </a:lnTo>
                  <a:lnTo>
                    <a:pt x="2090" y="14"/>
                  </a:lnTo>
                  <a:lnTo>
                    <a:pt x="2092" y="0"/>
                  </a:lnTo>
                  <a:lnTo>
                    <a:pt x="2086" y="298"/>
                  </a:lnTo>
                  <a:lnTo>
                    <a:pt x="2086" y="298"/>
                  </a:lnTo>
                  <a:lnTo>
                    <a:pt x="2084" y="310"/>
                  </a:lnTo>
                  <a:lnTo>
                    <a:pt x="2080" y="324"/>
                  </a:lnTo>
                  <a:lnTo>
                    <a:pt x="2072" y="338"/>
                  </a:lnTo>
                  <a:lnTo>
                    <a:pt x="2064" y="352"/>
                  </a:lnTo>
                  <a:lnTo>
                    <a:pt x="2052" y="366"/>
                  </a:lnTo>
                  <a:lnTo>
                    <a:pt x="2040" y="380"/>
                  </a:lnTo>
                  <a:lnTo>
                    <a:pt x="2006" y="410"/>
                  </a:lnTo>
                  <a:lnTo>
                    <a:pt x="1966" y="440"/>
                  </a:lnTo>
                  <a:lnTo>
                    <a:pt x="1916" y="472"/>
                  </a:lnTo>
                  <a:lnTo>
                    <a:pt x="1862" y="504"/>
                  </a:lnTo>
                  <a:lnTo>
                    <a:pt x="1800" y="536"/>
                  </a:lnTo>
                  <a:lnTo>
                    <a:pt x="1734" y="568"/>
                  </a:lnTo>
                  <a:lnTo>
                    <a:pt x="1662" y="600"/>
                  </a:lnTo>
                  <a:lnTo>
                    <a:pt x="1586" y="632"/>
                  </a:lnTo>
                  <a:lnTo>
                    <a:pt x="1506" y="662"/>
                  </a:lnTo>
                  <a:lnTo>
                    <a:pt x="1424" y="692"/>
                  </a:lnTo>
                  <a:lnTo>
                    <a:pt x="1338" y="720"/>
                  </a:lnTo>
                  <a:lnTo>
                    <a:pt x="1250" y="748"/>
                  </a:lnTo>
                  <a:lnTo>
                    <a:pt x="1160" y="774"/>
                  </a:lnTo>
                  <a:lnTo>
                    <a:pt x="1070" y="798"/>
                  </a:lnTo>
                  <a:lnTo>
                    <a:pt x="980" y="820"/>
                  </a:lnTo>
                  <a:lnTo>
                    <a:pt x="888" y="840"/>
                  </a:lnTo>
                  <a:lnTo>
                    <a:pt x="800" y="858"/>
                  </a:lnTo>
                  <a:lnTo>
                    <a:pt x="712" y="872"/>
                  </a:lnTo>
                  <a:lnTo>
                    <a:pt x="626" y="884"/>
                  </a:lnTo>
                  <a:lnTo>
                    <a:pt x="542" y="892"/>
                  </a:lnTo>
                  <a:lnTo>
                    <a:pt x="462" y="898"/>
                  </a:lnTo>
                  <a:lnTo>
                    <a:pt x="384" y="900"/>
                  </a:lnTo>
                  <a:lnTo>
                    <a:pt x="312" y="898"/>
                  </a:lnTo>
                  <a:lnTo>
                    <a:pt x="244" y="892"/>
                  </a:lnTo>
                  <a:lnTo>
                    <a:pt x="212" y="888"/>
                  </a:lnTo>
                  <a:lnTo>
                    <a:pt x="182" y="882"/>
                  </a:lnTo>
                  <a:lnTo>
                    <a:pt x="154" y="876"/>
                  </a:lnTo>
                  <a:lnTo>
                    <a:pt x="126" y="868"/>
                  </a:lnTo>
                  <a:lnTo>
                    <a:pt x="100" y="858"/>
                  </a:lnTo>
                  <a:lnTo>
                    <a:pt x="78" y="848"/>
                  </a:lnTo>
                  <a:lnTo>
                    <a:pt x="56" y="838"/>
                  </a:lnTo>
                  <a:lnTo>
                    <a:pt x="36" y="824"/>
                  </a:lnTo>
                  <a:lnTo>
                    <a:pt x="16" y="810"/>
                  </a:lnTo>
                  <a:lnTo>
                    <a:pt x="0" y="796"/>
                  </a:lnTo>
                  <a:lnTo>
                    <a:pt x="104" y="740"/>
                  </a:lnTo>
                  <a:lnTo>
                    <a:pt x="22" y="5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134BA49-FC19-C7C8-FD03-4367BB0FABD5}"/>
                </a:ext>
              </a:extLst>
            </p:cNvPr>
            <p:cNvSpPr/>
            <p:nvPr/>
          </p:nvSpPr>
          <p:spPr bwMode="auto">
            <a:xfrm>
              <a:off x="4368800" y="419100"/>
              <a:ext cx="3286125" cy="996950"/>
            </a:xfrm>
            <a:custGeom>
              <a:avLst/>
              <a:gdLst>
                <a:gd name="T0" fmla="*/ 0 w 2070"/>
                <a:gd name="T1" fmla="*/ 544 h 628"/>
                <a:gd name="T2" fmla="*/ 60 w 2070"/>
                <a:gd name="T3" fmla="*/ 578 h 628"/>
                <a:gd name="T4" fmla="*/ 128 w 2070"/>
                <a:gd name="T5" fmla="*/ 600 h 628"/>
                <a:gd name="T6" fmla="*/ 162 w 2070"/>
                <a:gd name="T7" fmla="*/ 606 h 628"/>
                <a:gd name="T8" fmla="*/ 230 w 2070"/>
                <a:gd name="T9" fmla="*/ 616 h 628"/>
                <a:gd name="T10" fmla="*/ 266 w 2070"/>
                <a:gd name="T11" fmla="*/ 618 h 628"/>
                <a:gd name="T12" fmla="*/ 406 w 2070"/>
                <a:gd name="T13" fmla="*/ 618 h 628"/>
                <a:gd name="T14" fmla="*/ 546 w 2070"/>
                <a:gd name="T15" fmla="*/ 608 h 628"/>
                <a:gd name="T16" fmla="*/ 614 w 2070"/>
                <a:gd name="T17" fmla="*/ 598 h 628"/>
                <a:gd name="T18" fmla="*/ 752 w 2070"/>
                <a:gd name="T19" fmla="*/ 576 h 628"/>
                <a:gd name="T20" fmla="*/ 890 w 2070"/>
                <a:gd name="T21" fmla="*/ 546 h 628"/>
                <a:gd name="T22" fmla="*/ 1094 w 2070"/>
                <a:gd name="T23" fmla="*/ 496 h 628"/>
                <a:gd name="T24" fmla="*/ 1228 w 2070"/>
                <a:gd name="T25" fmla="*/ 456 h 628"/>
                <a:gd name="T26" fmla="*/ 1494 w 2070"/>
                <a:gd name="T27" fmla="*/ 364 h 628"/>
                <a:gd name="T28" fmla="*/ 1624 w 2070"/>
                <a:gd name="T29" fmla="*/ 312 h 628"/>
                <a:gd name="T30" fmla="*/ 1688 w 2070"/>
                <a:gd name="T31" fmla="*/ 284 h 628"/>
                <a:gd name="T32" fmla="*/ 1814 w 2070"/>
                <a:gd name="T33" fmla="*/ 224 h 628"/>
                <a:gd name="T34" fmla="*/ 1874 w 2070"/>
                <a:gd name="T35" fmla="*/ 190 h 628"/>
                <a:gd name="T36" fmla="*/ 1964 w 2070"/>
                <a:gd name="T37" fmla="*/ 132 h 628"/>
                <a:gd name="T38" fmla="*/ 1992 w 2070"/>
                <a:gd name="T39" fmla="*/ 112 h 628"/>
                <a:gd name="T40" fmla="*/ 2042 w 2070"/>
                <a:gd name="T41" fmla="*/ 64 h 628"/>
                <a:gd name="T42" fmla="*/ 2052 w 2070"/>
                <a:gd name="T43" fmla="*/ 50 h 628"/>
                <a:gd name="T44" fmla="*/ 2068 w 2070"/>
                <a:gd name="T45" fmla="*/ 18 h 628"/>
                <a:gd name="T46" fmla="*/ 2070 w 2070"/>
                <a:gd name="T47" fmla="*/ 0 h 628"/>
                <a:gd name="T48" fmla="*/ 2062 w 2070"/>
                <a:gd name="T49" fmla="*/ 34 h 628"/>
                <a:gd name="T50" fmla="*/ 2042 w 2070"/>
                <a:gd name="T51" fmla="*/ 64 h 628"/>
                <a:gd name="T52" fmla="*/ 2020 w 2070"/>
                <a:gd name="T53" fmla="*/ 90 h 628"/>
                <a:gd name="T54" fmla="*/ 1994 w 2070"/>
                <a:gd name="T55" fmla="*/ 114 h 628"/>
                <a:gd name="T56" fmla="*/ 1938 w 2070"/>
                <a:gd name="T57" fmla="*/ 158 h 628"/>
                <a:gd name="T58" fmla="*/ 1878 w 2070"/>
                <a:gd name="T59" fmla="*/ 196 h 628"/>
                <a:gd name="T60" fmla="*/ 1756 w 2070"/>
                <a:gd name="T61" fmla="*/ 264 h 628"/>
                <a:gd name="T62" fmla="*/ 1628 w 2070"/>
                <a:gd name="T63" fmla="*/ 322 h 628"/>
                <a:gd name="T64" fmla="*/ 1562 w 2070"/>
                <a:gd name="T65" fmla="*/ 350 h 628"/>
                <a:gd name="T66" fmla="*/ 1432 w 2070"/>
                <a:gd name="T67" fmla="*/ 402 h 628"/>
                <a:gd name="T68" fmla="*/ 1232 w 2070"/>
                <a:gd name="T69" fmla="*/ 470 h 628"/>
                <a:gd name="T70" fmla="*/ 1098 w 2070"/>
                <a:gd name="T71" fmla="*/ 510 h 628"/>
                <a:gd name="T72" fmla="*/ 892 w 2070"/>
                <a:gd name="T73" fmla="*/ 560 h 628"/>
                <a:gd name="T74" fmla="*/ 756 w 2070"/>
                <a:gd name="T75" fmla="*/ 588 h 628"/>
                <a:gd name="T76" fmla="*/ 616 w 2070"/>
                <a:gd name="T77" fmla="*/ 610 h 628"/>
                <a:gd name="T78" fmla="*/ 546 w 2070"/>
                <a:gd name="T79" fmla="*/ 618 h 628"/>
                <a:gd name="T80" fmla="*/ 406 w 2070"/>
                <a:gd name="T81" fmla="*/ 628 h 628"/>
                <a:gd name="T82" fmla="*/ 266 w 2070"/>
                <a:gd name="T83" fmla="*/ 626 h 628"/>
                <a:gd name="T84" fmla="*/ 230 w 2070"/>
                <a:gd name="T85" fmla="*/ 622 h 628"/>
                <a:gd name="T86" fmla="*/ 160 w 2070"/>
                <a:gd name="T87" fmla="*/ 610 h 628"/>
                <a:gd name="T88" fmla="*/ 126 w 2070"/>
                <a:gd name="T89" fmla="*/ 602 h 628"/>
                <a:gd name="T90" fmla="*/ 60 w 2070"/>
                <a:gd name="T91" fmla="*/ 580 h 628"/>
                <a:gd name="T92" fmla="*/ 0 w 2070"/>
                <a:gd name="T93" fmla="*/ 54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0" h="628">
                  <a:moveTo>
                    <a:pt x="0" y="544"/>
                  </a:moveTo>
                  <a:lnTo>
                    <a:pt x="0" y="544"/>
                  </a:lnTo>
                  <a:lnTo>
                    <a:pt x="30" y="562"/>
                  </a:lnTo>
                  <a:lnTo>
                    <a:pt x="60" y="578"/>
                  </a:lnTo>
                  <a:lnTo>
                    <a:pt x="94" y="590"/>
                  </a:lnTo>
                  <a:lnTo>
                    <a:pt x="128" y="600"/>
                  </a:lnTo>
                  <a:lnTo>
                    <a:pt x="128" y="600"/>
                  </a:lnTo>
                  <a:lnTo>
                    <a:pt x="162" y="606"/>
                  </a:lnTo>
                  <a:lnTo>
                    <a:pt x="196" y="612"/>
                  </a:lnTo>
                  <a:lnTo>
                    <a:pt x="230" y="616"/>
                  </a:lnTo>
                  <a:lnTo>
                    <a:pt x="266" y="618"/>
                  </a:lnTo>
                  <a:lnTo>
                    <a:pt x="266" y="618"/>
                  </a:lnTo>
                  <a:lnTo>
                    <a:pt x="336" y="620"/>
                  </a:lnTo>
                  <a:lnTo>
                    <a:pt x="406" y="618"/>
                  </a:lnTo>
                  <a:lnTo>
                    <a:pt x="476" y="614"/>
                  </a:lnTo>
                  <a:lnTo>
                    <a:pt x="546" y="608"/>
                  </a:lnTo>
                  <a:lnTo>
                    <a:pt x="546" y="608"/>
                  </a:lnTo>
                  <a:lnTo>
                    <a:pt x="614" y="598"/>
                  </a:lnTo>
                  <a:lnTo>
                    <a:pt x="684" y="588"/>
                  </a:lnTo>
                  <a:lnTo>
                    <a:pt x="752" y="576"/>
                  </a:lnTo>
                  <a:lnTo>
                    <a:pt x="822" y="562"/>
                  </a:lnTo>
                  <a:lnTo>
                    <a:pt x="890" y="546"/>
                  </a:lnTo>
                  <a:lnTo>
                    <a:pt x="958" y="530"/>
                  </a:lnTo>
                  <a:lnTo>
                    <a:pt x="1094" y="496"/>
                  </a:lnTo>
                  <a:lnTo>
                    <a:pt x="1094" y="496"/>
                  </a:lnTo>
                  <a:lnTo>
                    <a:pt x="1228" y="456"/>
                  </a:lnTo>
                  <a:lnTo>
                    <a:pt x="1362" y="412"/>
                  </a:lnTo>
                  <a:lnTo>
                    <a:pt x="1494" y="364"/>
                  </a:lnTo>
                  <a:lnTo>
                    <a:pt x="1558" y="340"/>
                  </a:lnTo>
                  <a:lnTo>
                    <a:pt x="1624" y="312"/>
                  </a:lnTo>
                  <a:lnTo>
                    <a:pt x="1624" y="312"/>
                  </a:lnTo>
                  <a:lnTo>
                    <a:pt x="1688" y="284"/>
                  </a:lnTo>
                  <a:lnTo>
                    <a:pt x="1752" y="254"/>
                  </a:lnTo>
                  <a:lnTo>
                    <a:pt x="1814" y="224"/>
                  </a:lnTo>
                  <a:lnTo>
                    <a:pt x="1874" y="190"/>
                  </a:lnTo>
                  <a:lnTo>
                    <a:pt x="1874" y="190"/>
                  </a:lnTo>
                  <a:lnTo>
                    <a:pt x="1934" y="152"/>
                  </a:lnTo>
                  <a:lnTo>
                    <a:pt x="1964" y="132"/>
                  </a:lnTo>
                  <a:lnTo>
                    <a:pt x="1992" y="112"/>
                  </a:lnTo>
                  <a:lnTo>
                    <a:pt x="1992" y="112"/>
                  </a:lnTo>
                  <a:lnTo>
                    <a:pt x="2018" y="88"/>
                  </a:lnTo>
                  <a:lnTo>
                    <a:pt x="2042" y="64"/>
                  </a:lnTo>
                  <a:lnTo>
                    <a:pt x="2042" y="64"/>
                  </a:lnTo>
                  <a:lnTo>
                    <a:pt x="2052" y="50"/>
                  </a:lnTo>
                  <a:lnTo>
                    <a:pt x="2060" y="34"/>
                  </a:lnTo>
                  <a:lnTo>
                    <a:pt x="2068" y="18"/>
                  </a:lnTo>
                  <a:lnTo>
                    <a:pt x="2070" y="0"/>
                  </a:lnTo>
                  <a:lnTo>
                    <a:pt x="2070" y="0"/>
                  </a:lnTo>
                  <a:lnTo>
                    <a:pt x="2068" y="18"/>
                  </a:lnTo>
                  <a:lnTo>
                    <a:pt x="2062" y="34"/>
                  </a:lnTo>
                  <a:lnTo>
                    <a:pt x="2052" y="50"/>
                  </a:lnTo>
                  <a:lnTo>
                    <a:pt x="2042" y="64"/>
                  </a:lnTo>
                  <a:lnTo>
                    <a:pt x="2042" y="64"/>
                  </a:lnTo>
                  <a:lnTo>
                    <a:pt x="2020" y="90"/>
                  </a:lnTo>
                  <a:lnTo>
                    <a:pt x="1994" y="114"/>
                  </a:lnTo>
                  <a:lnTo>
                    <a:pt x="1994" y="114"/>
                  </a:lnTo>
                  <a:lnTo>
                    <a:pt x="1966" y="136"/>
                  </a:lnTo>
                  <a:lnTo>
                    <a:pt x="1938" y="158"/>
                  </a:lnTo>
                  <a:lnTo>
                    <a:pt x="1878" y="196"/>
                  </a:lnTo>
                  <a:lnTo>
                    <a:pt x="1878" y="196"/>
                  </a:lnTo>
                  <a:lnTo>
                    <a:pt x="1818" y="230"/>
                  </a:lnTo>
                  <a:lnTo>
                    <a:pt x="1756" y="264"/>
                  </a:lnTo>
                  <a:lnTo>
                    <a:pt x="1692" y="294"/>
                  </a:lnTo>
                  <a:lnTo>
                    <a:pt x="1628" y="322"/>
                  </a:lnTo>
                  <a:lnTo>
                    <a:pt x="1628" y="322"/>
                  </a:lnTo>
                  <a:lnTo>
                    <a:pt x="1562" y="350"/>
                  </a:lnTo>
                  <a:lnTo>
                    <a:pt x="1498" y="376"/>
                  </a:lnTo>
                  <a:lnTo>
                    <a:pt x="1432" y="402"/>
                  </a:lnTo>
                  <a:lnTo>
                    <a:pt x="1366" y="424"/>
                  </a:lnTo>
                  <a:lnTo>
                    <a:pt x="1232" y="470"/>
                  </a:lnTo>
                  <a:lnTo>
                    <a:pt x="1098" y="510"/>
                  </a:lnTo>
                  <a:lnTo>
                    <a:pt x="1098" y="510"/>
                  </a:lnTo>
                  <a:lnTo>
                    <a:pt x="962" y="544"/>
                  </a:lnTo>
                  <a:lnTo>
                    <a:pt x="892" y="560"/>
                  </a:lnTo>
                  <a:lnTo>
                    <a:pt x="824" y="574"/>
                  </a:lnTo>
                  <a:lnTo>
                    <a:pt x="756" y="588"/>
                  </a:lnTo>
                  <a:lnTo>
                    <a:pt x="686" y="600"/>
                  </a:lnTo>
                  <a:lnTo>
                    <a:pt x="616" y="610"/>
                  </a:lnTo>
                  <a:lnTo>
                    <a:pt x="546" y="618"/>
                  </a:lnTo>
                  <a:lnTo>
                    <a:pt x="546" y="618"/>
                  </a:lnTo>
                  <a:lnTo>
                    <a:pt x="476" y="624"/>
                  </a:lnTo>
                  <a:lnTo>
                    <a:pt x="406" y="628"/>
                  </a:lnTo>
                  <a:lnTo>
                    <a:pt x="336" y="628"/>
                  </a:lnTo>
                  <a:lnTo>
                    <a:pt x="266" y="626"/>
                  </a:lnTo>
                  <a:lnTo>
                    <a:pt x="266" y="626"/>
                  </a:lnTo>
                  <a:lnTo>
                    <a:pt x="230" y="622"/>
                  </a:lnTo>
                  <a:lnTo>
                    <a:pt x="196" y="616"/>
                  </a:lnTo>
                  <a:lnTo>
                    <a:pt x="160" y="610"/>
                  </a:lnTo>
                  <a:lnTo>
                    <a:pt x="126" y="602"/>
                  </a:lnTo>
                  <a:lnTo>
                    <a:pt x="126" y="602"/>
                  </a:lnTo>
                  <a:lnTo>
                    <a:pt x="92" y="592"/>
                  </a:lnTo>
                  <a:lnTo>
                    <a:pt x="60" y="580"/>
                  </a:lnTo>
                  <a:lnTo>
                    <a:pt x="28" y="564"/>
                  </a:lnTo>
                  <a:lnTo>
                    <a:pt x="0" y="544"/>
                  </a:lnTo>
                  <a:lnTo>
                    <a:pt x="0" y="5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2A8ED1FE-D5CD-9022-1B11-DF43F1BE1F2F}"/>
                </a:ext>
              </a:extLst>
            </p:cNvPr>
            <p:cNvSpPr/>
            <p:nvPr/>
          </p:nvSpPr>
          <p:spPr bwMode="auto">
            <a:xfrm>
              <a:off x="3965575" y="3305175"/>
              <a:ext cx="2593975" cy="2486025"/>
            </a:xfrm>
            <a:custGeom>
              <a:avLst/>
              <a:gdLst>
                <a:gd name="T0" fmla="*/ 1504 w 1634"/>
                <a:gd name="T1" fmla="*/ 1044 h 1566"/>
                <a:gd name="T2" fmla="*/ 1508 w 1634"/>
                <a:gd name="T3" fmla="*/ 850 h 1566"/>
                <a:gd name="T4" fmla="*/ 1506 w 1634"/>
                <a:gd name="T5" fmla="*/ 678 h 1566"/>
                <a:gd name="T6" fmla="*/ 1496 w 1634"/>
                <a:gd name="T7" fmla="*/ 556 h 1566"/>
                <a:gd name="T8" fmla="*/ 1476 w 1634"/>
                <a:gd name="T9" fmla="*/ 434 h 1566"/>
                <a:gd name="T10" fmla="*/ 1444 w 1634"/>
                <a:gd name="T11" fmla="*/ 316 h 1566"/>
                <a:gd name="T12" fmla="*/ 1410 w 1634"/>
                <a:gd name="T13" fmla="*/ 232 h 1566"/>
                <a:gd name="T14" fmla="*/ 1382 w 1634"/>
                <a:gd name="T15" fmla="*/ 180 h 1566"/>
                <a:gd name="T16" fmla="*/ 1366 w 1634"/>
                <a:gd name="T17" fmla="*/ 154 h 1566"/>
                <a:gd name="T18" fmla="*/ 1334 w 1634"/>
                <a:gd name="T19" fmla="*/ 112 h 1566"/>
                <a:gd name="T20" fmla="*/ 1298 w 1634"/>
                <a:gd name="T21" fmla="*/ 78 h 1566"/>
                <a:gd name="T22" fmla="*/ 1260 w 1634"/>
                <a:gd name="T23" fmla="*/ 52 h 1566"/>
                <a:gd name="T24" fmla="*/ 1218 w 1634"/>
                <a:gd name="T25" fmla="*/ 30 h 1566"/>
                <a:gd name="T26" fmla="*/ 1174 w 1634"/>
                <a:gd name="T27" fmla="*/ 16 h 1566"/>
                <a:gd name="T28" fmla="*/ 1126 w 1634"/>
                <a:gd name="T29" fmla="*/ 6 h 1566"/>
                <a:gd name="T30" fmla="*/ 1078 w 1634"/>
                <a:gd name="T31" fmla="*/ 0 h 1566"/>
                <a:gd name="T32" fmla="*/ 974 w 1634"/>
                <a:gd name="T33" fmla="*/ 4 h 1566"/>
                <a:gd name="T34" fmla="*/ 864 w 1634"/>
                <a:gd name="T35" fmla="*/ 22 h 1566"/>
                <a:gd name="T36" fmla="*/ 754 w 1634"/>
                <a:gd name="T37" fmla="*/ 52 h 1566"/>
                <a:gd name="T38" fmla="*/ 586 w 1634"/>
                <a:gd name="T39" fmla="*/ 108 h 1566"/>
                <a:gd name="T40" fmla="*/ 280 w 1634"/>
                <a:gd name="T41" fmla="*/ 220 h 1566"/>
                <a:gd name="T42" fmla="*/ 194 w 1634"/>
                <a:gd name="T43" fmla="*/ 244 h 1566"/>
                <a:gd name="T44" fmla="*/ 122 w 1634"/>
                <a:gd name="T45" fmla="*/ 256 h 1566"/>
                <a:gd name="T46" fmla="*/ 76 w 1634"/>
                <a:gd name="T47" fmla="*/ 254 h 1566"/>
                <a:gd name="T48" fmla="*/ 52 w 1634"/>
                <a:gd name="T49" fmla="*/ 248 h 1566"/>
                <a:gd name="T50" fmla="*/ 32 w 1634"/>
                <a:gd name="T51" fmla="*/ 234 h 1566"/>
                <a:gd name="T52" fmla="*/ 16 w 1634"/>
                <a:gd name="T53" fmla="*/ 216 h 1566"/>
                <a:gd name="T54" fmla="*/ 4 w 1634"/>
                <a:gd name="T55" fmla="*/ 192 h 1566"/>
                <a:gd name="T56" fmla="*/ 54 w 1634"/>
                <a:gd name="T57" fmla="*/ 418 h 1566"/>
                <a:gd name="T58" fmla="*/ 58 w 1634"/>
                <a:gd name="T59" fmla="*/ 432 h 1566"/>
                <a:gd name="T60" fmla="*/ 66 w 1634"/>
                <a:gd name="T61" fmla="*/ 458 h 1566"/>
                <a:gd name="T62" fmla="*/ 80 w 1634"/>
                <a:gd name="T63" fmla="*/ 480 h 1566"/>
                <a:gd name="T64" fmla="*/ 96 w 1634"/>
                <a:gd name="T65" fmla="*/ 496 h 1566"/>
                <a:gd name="T66" fmla="*/ 130 w 1634"/>
                <a:gd name="T67" fmla="*/ 516 h 1566"/>
                <a:gd name="T68" fmla="*/ 186 w 1634"/>
                <a:gd name="T69" fmla="*/ 528 h 1566"/>
                <a:gd name="T70" fmla="*/ 254 w 1634"/>
                <a:gd name="T71" fmla="*/ 530 h 1566"/>
                <a:gd name="T72" fmla="*/ 330 w 1634"/>
                <a:gd name="T73" fmla="*/ 524 h 1566"/>
                <a:gd name="T74" fmla="*/ 456 w 1634"/>
                <a:gd name="T75" fmla="*/ 500 h 1566"/>
                <a:gd name="T76" fmla="*/ 720 w 1634"/>
                <a:gd name="T77" fmla="*/ 428 h 1566"/>
                <a:gd name="T78" fmla="*/ 882 w 1634"/>
                <a:gd name="T79" fmla="*/ 386 h 1566"/>
                <a:gd name="T80" fmla="*/ 950 w 1634"/>
                <a:gd name="T81" fmla="*/ 372 h 1566"/>
                <a:gd name="T82" fmla="*/ 1008 w 1634"/>
                <a:gd name="T83" fmla="*/ 366 h 1566"/>
                <a:gd name="T84" fmla="*/ 1054 w 1634"/>
                <a:gd name="T85" fmla="*/ 370 h 1566"/>
                <a:gd name="T86" fmla="*/ 1078 w 1634"/>
                <a:gd name="T87" fmla="*/ 380 h 1566"/>
                <a:gd name="T88" fmla="*/ 1084 w 1634"/>
                <a:gd name="T89" fmla="*/ 386 h 1566"/>
                <a:gd name="T90" fmla="*/ 1098 w 1634"/>
                <a:gd name="T91" fmla="*/ 406 h 1566"/>
                <a:gd name="T92" fmla="*/ 1106 w 1634"/>
                <a:gd name="T93" fmla="*/ 432 h 1566"/>
                <a:gd name="T94" fmla="*/ 1114 w 1634"/>
                <a:gd name="T95" fmla="*/ 500 h 1566"/>
                <a:gd name="T96" fmla="*/ 1108 w 1634"/>
                <a:gd name="T97" fmla="*/ 584 h 1566"/>
                <a:gd name="T98" fmla="*/ 1094 w 1634"/>
                <a:gd name="T99" fmla="*/ 678 h 1566"/>
                <a:gd name="T100" fmla="*/ 1072 w 1634"/>
                <a:gd name="T101" fmla="*/ 776 h 1566"/>
                <a:gd name="T102" fmla="*/ 1020 w 1634"/>
                <a:gd name="T103" fmla="*/ 966 h 1566"/>
                <a:gd name="T104" fmla="*/ 854 w 1634"/>
                <a:gd name="T105" fmla="*/ 1044 h 1566"/>
                <a:gd name="T106" fmla="*/ 1634 w 1634"/>
                <a:gd name="T107" fmla="*/ 1044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34" h="1566">
                  <a:moveTo>
                    <a:pt x="1504" y="1044"/>
                  </a:moveTo>
                  <a:lnTo>
                    <a:pt x="1504" y="1044"/>
                  </a:lnTo>
                  <a:lnTo>
                    <a:pt x="1506" y="954"/>
                  </a:lnTo>
                  <a:lnTo>
                    <a:pt x="1508" y="850"/>
                  </a:lnTo>
                  <a:lnTo>
                    <a:pt x="1508" y="736"/>
                  </a:lnTo>
                  <a:lnTo>
                    <a:pt x="1506" y="678"/>
                  </a:lnTo>
                  <a:lnTo>
                    <a:pt x="1502" y="616"/>
                  </a:lnTo>
                  <a:lnTo>
                    <a:pt x="1496" y="556"/>
                  </a:lnTo>
                  <a:lnTo>
                    <a:pt x="1488" y="494"/>
                  </a:lnTo>
                  <a:lnTo>
                    <a:pt x="1476" y="434"/>
                  </a:lnTo>
                  <a:lnTo>
                    <a:pt x="1462" y="374"/>
                  </a:lnTo>
                  <a:lnTo>
                    <a:pt x="1444" y="316"/>
                  </a:lnTo>
                  <a:lnTo>
                    <a:pt x="1422" y="260"/>
                  </a:lnTo>
                  <a:lnTo>
                    <a:pt x="1410" y="232"/>
                  </a:lnTo>
                  <a:lnTo>
                    <a:pt x="1396" y="206"/>
                  </a:lnTo>
                  <a:lnTo>
                    <a:pt x="1382" y="180"/>
                  </a:lnTo>
                  <a:lnTo>
                    <a:pt x="1366" y="154"/>
                  </a:lnTo>
                  <a:lnTo>
                    <a:pt x="1366" y="154"/>
                  </a:lnTo>
                  <a:lnTo>
                    <a:pt x="1350" y="132"/>
                  </a:lnTo>
                  <a:lnTo>
                    <a:pt x="1334" y="112"/>
                  </a:lnTo>
                  <a:lnTo>
                    <a:pt x="1316" y="94"/>
                  </a:lnTo>
                  <a:lnTo>
                    <a:pt x="1298" y="78"/>
                  </a:lnTo>
                  <a:lnTo>
                    <a:pt x="1280" y="64"/>
                  </a:lnTo>
                  <a:lnTo>
                    <a:pt x="1260" y="52"/>
                  </a:lnTo>
                  <a:lnTo>
                    <a:pt x="1240" y="40"/>
                  </a:lnTo>
                  <a:lnTo>
                    <a:pt x="1218" y="30"/>
                  </a:lnTo>
                  <a:lnTo>
                    <a:pt x="1196" y="22"/>
                  </a:lnTo>
                  <a:lnTo>
                    <a:pt x="1174" y="16"/>
                  </a:lnTo>
                  <a:lnTo>
                    <a:pt x="1150" y="10"/>
                  </a:lnTo>
                  <a:lnTo>
                    <a:pt x="1126" y="6"/>
                  </a:lnTo>
                  <a:lnTo>
                    <a:pt x="1102" y="2"/>
                  </a:lnTo>
                  <a:lnTo>
                    <a:pt x="1078" y="0"/>
                  </a:lnTo>
                  <a:lnTo>
                    <a:pt x="1026" y="0"/>
                  </a:lnTo>
                  <a:lnTo>
                    <a:pt x="974" y="4"/>
                  </a:lnTo>
                  <a:lnTo>
                    <a:pt x="920" y="12"/>
                  </a:lnTo>
                  <a:lnTo>
                    <a:pt x="864" y="22"/>
                  </a:lnTo>
                  <a:lnTo>
                    <a:pt x="810" y="36"/>
                  </a:lnTo>
                  <a:lnTo>
                    <a:pt x="754" y="52"/>
                  </a:lnTo>
                  <a:lnTo>
                    <a:pt x="698" y="70"/>
                  </a:lnTo>
                  <a:lnTo>
                    <a:pt x="586" y="108"/>
                  </a:lnTo>
                  <a:lnTo>
                    <a:pt x="374" y="188"/>
                  </a:lnTo>
                  <a:lnTo>
                    <a:pt x="280" y="220"/>
                  </a:lnTo>
                  <a:lnTo>
                    <a:pt x="236" y="234"/>
                  </a:lnTo>
                  <a:lnTo>
                    <a:pt x="194" y="244"/>
                  </a:lnTo>
                  <a:lnTo>
                    <a:pt x="156" y="252"/>
                  </a:lnTo>
                  <a:lnTo>
                    <a:pt x="122" y="256"/>
                  </a:lnTo>
                  <a:lnTo>
                    <a:pt x="90" y="256"/>
                  </a:lnTo>
                  <a:lnTo>
                    <a:pt x="76" y="254"/>
                  </a:lnTo>
                  <a:lnTo>
                    <a:pt x="64" y="252"/>
                  </a:lnTo>
                  <a:lnTo>
                    <a:pt x="52" y="248"/>
                  </a:lnTo>
                  <a:lnTo>
                    <a:pt x="40" y="242"/>
                  </a:lnTo>
                  <a:lnTo>
                    <a:pt x="32" y="234"/>
                  </a:lnTo>
                  <a:lnTo>
                    <a:pt x="22" y="226"/>
                  </a:lnTo>
                  <a:lnTo>
                    <a:pt x="16" y="216"/>
                  </a:lnTo>
                  <a:lnTo>
                    <a:pt x="10" y="206"/>
                  </a:lnTo>
                  <a:lnTo>
                    <a:pt x="4" y="192"/>
                  </a:lnTo>
                  <a:lnTo>
                    <a:pt x="0" y="178"/>
                  </a:lnTo>
                  <a:lnTo>
                    <a:pt x="54" y="418"/>
                  </a:lnTo>
                  <a:lnTo>
                    <a:pt x="54" y="418"/>
                  </a:lnTo>
                  <a:lnTo>
                    <a:pt x="58" y="432"/>
                  </a:lnTo>
                  <a:lnTo>
                    <a:pt x="62" y="446"/>
                  </a:lnTo>
                  <a:lnTo>
                    <a:pt x="66" y="458"/>
                  </a:lnTo>
                  <a:lnTo>
                    <a:pt x="72" y="470"/>
                  </a:lnTo>
                  <a:lnTo>
                    <a:pt x="80" y="480"/>
                  </a:lnTo>
                  <a:lnTo>
                    <a:pt x="88" y="488"/>
                  </a:lnTo>
                  <a:lnTo>
                    <a:pt x="96" y="496"/>
                  </a:lnTo>
                  <a:lnTo>
                    <a:pt x="106" y="504"/>
                  </a:lnTo>
                  <a:lnTo>
                    <a:pt x="130" y="516"/>
                  </a:lnTo>
                  <a:lnTo>
                    <a:pt x="156" y="524"/>
                  </a:lnTo>
                  <a:lnTo>
                    <a:pt x="186" y="528"/>
                  </a:lnTo>
                  <a:lnTo>
                    <a:pt x="218" y="532"/>
                  </a:lnTo>
                  <a:lnTo>
                    <a:pt x="254" y="530"/>
                  </a:lnTo>
                  <a:lnTo>
                    <a:pt x="290" y="528"/>
                  </a:lnTo>
                  <a:lnTo>
                    <a:pt x="330" y="524"/>
                  </a:lnTo>
                  <a:lnTo>
                    <a:pt x="370" y="516"/>
                  </a:lnTo>
                  <a:lnTo>
                    <a:pt x="456" y="500"/>
                  </a:lnTo>
                  <a:lnTo>
                    <a:pt x="544" y="478"/>
                  </a:lnTo>
                  <a:lnTo>
                    <a:pt x="720" y="428"/>
                  </a:lnTo>
                  <a:lnTo>
                    <a:pt x="804" y="404"/>
                  </a:lnTo>
                  <a:lnTo>
                    <a:pt x="882" y="386"/>
                  </a:lnTo>
                  <a:lnTo>
                    <a:pt x="918" y="378"/>
                  </a:lnTo>
                  <a:lnTo>
                    <a:pt x="950" y="372"/>
                  </a:lnTo>
                  <a:lnTo>
                    <a:pt x="982" y="368"/>
                  </a:lnTo>
                  <a:lnTo>
                    <a:pt x="1008" y="366"/>
                  </a:lnTo>
                  <a:lnTo>
                    <a:pt x="1034" y="366"/>
                  </a:lnTo>
                  <a:lnTo>
                    <a:pt x="1054" y="370"/>
                  </a:lnTo>
                  <a:lnTo>
                    <a:pt x="1070" y="376"/>
                  </a:lnTo>
                  <a:lnTo>
                    <a:pt x="1078" y="380"/>
                  </a:lnTo>
                  <a:lnTo>
                    <a:pt x="1084" y="386"/>
                  </a:lnTo>
                  <a:lnTo>
                    <a:pt x="1084" y="386"/>
                  </a:lnTo>
                  <a:lnTo>
                    <a:pt x="1090" y="396"/>
                  </a:lnTo>
                  <a:lnTo>
                    <a:pt x="1098" y="406"/>
                  </a:lnTo>
                  <a:lnTo>
                    <a:pt x="1102" y="418"/>
                  </a:lnTo>
                  <a:lnTo>
                    <a:pt x="1106" y="432"/>
                  </a:lnTo>
                  <a:lnTo>
                    <a:pt x="1112" y="464"/>
                  </a:lnTo>
                  <a:lnTo>
                    <a:pt x="1114" y="500"/>
                  </a:lnTo>
                  <a:lnTo>
                    <a:pt x="1112" y="540"/>
                  </a:lnTo>
                  <a:lnTo>
                    <a:pt x="1108" y="584"/>
                  </a:lnTo>
                  <a:lnTo>
                    <a:pt x="1102" y="630"/>
                  </a:lnTo>
                  <a:lnTo>
                    <a:pt x="1094" y="678"/>
                  </a:lnTo>
                  <a:lnTo>
                    <a:pt x="1084" y="726"/>
                  </a:lnTo>
                  <a:lnTo>
                    <a:pt x="1072" y="776"/>
                  </a:lnTo>
                  <a:lnTo>
                    <a:pt x="1046" y="874"/>
                  </a:lnTo>
                  <a:lnTo>
                    <a:pt x="1020" y="966"/>
                  </a:lnTo>
                  <a:lnTo>
                    <a:pt x="996" y="1044"/>
                  </a:lnTo>
                  <a:lnTo>
                    <a:pt x="854" y="1044"/>
                  </a:lnTo>
                  <a:lnTo>
                    <a:pt x="1252" y="1566"/>
                  </a:lnTo>
                  <a:lnTo>
                    <a:pt x="1634" y="1044"/>
                  </a:lnTo>
                  <a:lnTo>
                    <a:pt x="1504" y="10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A6A2F12E-DA1A-37AB-8121-6E0C4C4641D3}"/>
                </a:ext>
              </a:extLst>
            </p:cNvPr>
            <p:cNvSpPr/>
            <p:nvPr/>
          </p:nvSpPr>
          <p:spPr bwMode="auto">
            <a:xfrm>
              <a:off x="3965575" y="3298825"/>
              <a:ext cx="2593975" cy="1666875"/>
            </a:xfrm>
            <a:custGeom>
              <a:avLst/>
              <a:gdLst>
                <a:gd name="T0" fmla="*/ 1502 w 1634"/>
                <a:gd name="T1" fmla="*/ 1050 h 1050"/>
                <a:gd name="T2" fmla="*/ 1506 w 1634"/>
                <a:gd name="T3" fmla="*/ 898 h 1050"/>
                <a:gd name="T4" fmla="*/ 1506 w 1634"/>
                <a:gd name="T5" fmla="*/ 746 h 1050"/>
                <a:gd name="T6" fmla="*/ 1488 w 1634"/>
                <a:gd name="T7" fmla="*/ 522 h 1050"/>
                <a:gd name="T8" fmla="*/ 1466 w 1634"/>
                <a:gd name="T9" fmla="*/ 412 h 1050"/>
                <a:gd name="T10" fmla="*/ 1434 w 1634"/>
                <a:gd name="T11" fmla="*/ 304 h 1050"/>
                <a:gd name="T12" fmla="*/ 1388 w 1634"/>
                <a:gd name="T13" fmla="*/ 202 h 1050"/>
                <a:gd name="T14" fmla="*/ 1346 w 1634"/>
                <a:gd name="T15" fmla="*/ 138 h 1050"/>
                <a:gd name="T16" fmla="*/ 1266 w 1634"/>
                <a:gd name="T17" fmla="*/ 64 h 1050"/>
                <a:gd name="T18" fmla="*/ 1198 w 1634"/>
                <a:gd name="T19" fmla="*/ 32 h 1050"/>
                <a:gd name="T20" fmla="*/ 1126 w 1634"/>
                <a:gd name="T21" fmla="*/ 14 h 1050"/>
                <a:gd name="T22" fmla="*/ 1014 w 1634"/>
                <a:gd name="T23" fmla="*/ 10 h 1050"/>
                <a:gd name="T24" fmla="*/ 940 w 1634"/>
                <a:gd name="T25" fmla="*/ 16 h 1050"/>
                <a:gd name="T26" fmla="*/ 830 w 1634"/>
                <a:gd name="T27" fmla="*/ 38 h 1050"/>
                <a:gd name="T28" fmla="*/ 614 w 1634"/>
                <a:gd name="T29" fmla="*/ 106 h 1050"/>
                <a:gd name="T30" fmla="*/ 402 w 1634"/>
                <a:gd name="T31" fmla="*/ 184 h 1050"/>
                <a:gd name="T32" fmla="*/ 260 w 1634"/>
                <a:gd name="T33" fmla="*/ 234 h 1050"/>
                <a:gd name="T34" fmla="*/ 150 w 1634"/>
                <a:gd name="T35" fmla="*/ 258 h 1050"/>
                <a:gd name="T36" fmla="*/ 92 w 1634"/>
                <a:gd name="T37" fmla="*/ 262 h 1050"/>
                <a:gd name="T38" fmla="*/ 38 w 1634"/>
                <a:gd name="T39" fmla="*/ 244 h 1050"/>
                <a:gd name="T40" fmla="*/ 14 w 1634"/>
                <a:gd name="T41" fmla="*/ 218 h 1050"/>
                <a:gd name="T42" fmla="*/ 0 w 1634"/>
                <a:gd name="T43" fmla="*/ 182 h 1050"/>
                <a:gd name="T44" fmla="*/ 14 w 1634"/>
                <a:gd name="T45" fmla="*/ 218 h 1050"/>
                <a:gd name="T46" fmla="*/ 40 w 1634"/>
                <a:gd name="T47" fmla="*/ 244 h 1050"/>
                <a:gd name="T48" fmla="*/ 74 w 1634"/>
                <a:gd name="T49" fmla="*/ 256 h 1050"/>
                <a:gd name="T50" fmla="*/ 112 w 1634"/>
                <a:gd name="T51" fmla="*/ 260 h 1050"/>
                <a:gd name="T52" fmla="*/ 222 w 1634"/>
                <a:gd name="T53" fmla="*/ 240 h 1050"/>
                <a:gd name="T54" fmla="*/ 330 w 1634"/>
                <a:gd name="T55" fmla="*/ 204 h 1050"/>
                <a:gd name="T56" fmla="*/ 540 w 1634"/>
                <a:gd name="T57" fmla="*/ 126 h 1050"/>
                <a:gd name="T58" fmla="*/ 754 w 1634"/>
                <a:gd name="T59" fmla="*/ 52 h 1050"/>
                <a:gd name="T60" fmla="*/ 902 w 1634"/>
                <a:gd name="T61" fmla="*/ 16 h 1050"/>
                <a:gd name="T62" fmla="*/ 976 w 1634"/>
                <a:gd name="T63" fmla="*/ 4 h 1050"/>
                <a:gd name="T64" fmla="*/ 1090 w 1634"/>
                <a:gd name="T65" fmla="*/ 0 h 1050"/>
                <a:gd name="T66" fmla="*/ 1164 w 1634"/>
                <a:gd name="T67" fmla="*/ 12 h 1050"/>
                <a:gd name="T68" fmla="*/ 1270 w 1634"/>
                <a:gd name="T69" fmla="*/ 56 h 1050"/>
                <a:gd name="T70" fmla="*/ 1300 w 1634"/>
                <a:gd name="T71" fmla="*/ 78 h 1050"/>
                <a:gd name="T72" fmla="*/ 1374 w 1634"/>
                <a:gd name="T73" fmla="*/ 166 h 1050"/>
                <a:gd name="T74" fmla="*/ 1412 w 1634"/>
                <a:gd name="T75" fmla="*/ 232 h 1050"/>
                <a:gd name="T76" fmla="*/ 1454 w 1634"/>
                <a:gd name="T77" fmla="*/ 336 h 1050"/>
                <a:gd name="T78" fmla="*/ 1482 w 1634"/>
                <a:gd name="T79" fmla="*/ 446 h 1050"/>
                <a:gd name="T80" fmla="*/ 1502 w 1634"/>
                <a:gd name="T81" fmla="*/ 596 h 1050"/>
                <a:gd name="T82" fmla="*/ 1510 w 1634"/>
                <a:gd name="T83" fmla="*/ 746 h 1050"/>
                <a:gd name="T84" fmla="*/ 1504 w 1634"/>
                <a:gd name="T85" fmla="*/ 1048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34" h="1050">
                  <a:moveTo>
                    <a:pt x="1634" y="1048"/>
                  </a:moveTo>
                  <a:lnTo>
                    <a:pt x="1504" y="1050"/>
                  </a:lnTo>
                  <a:lnTo>
                    <a:pt x="1502" y="1050"/>
                  </a:lnTo>
                  <a:lnTo>
                    <a:pt x="1502" y="1048"/>
                  </a:lnTo>
                  <a:lnTo>
                    <a:pt x="1502" y="1048"/>
                  </a:lnTo>
                  <a:lnTo>
                    <a:pt x="1506" y="898"/>
                  </a:lnTo>
                  <a:lnTo>
                    <a:pt x="1506" y="822"/>
                  </a:lnTo>
                  <a:lnTo>
                    <a:pt x="1506" y="746"/>
                  </a:lnTo>
                  <a:lnTo>
                    <a:pt x="1506" y="746"/>
                  </a:lnTo>
                  <a:lnTo>
                    <a:pt x="1502" y="672"/>
                  </a:lnTo>
                  <a:lnTo>
                    <a:pt x="1496" y="596"/>
                  </a:lnTo>
                  <a:lnTo>
                    <a:pt x="1488" y="522"/>
                  </a:lnTo>
                  <a:lnTo>
                    <a:pt x="1474" y="448"/>
                  </a:lnTo>
                  <a:lnTo>
                    <a:pt x="1474" y="448"/>
                  </a:lnTo>
                  <a:lnTo>
                    <a:pt x="1466" y="412"/>
                  </a:lnTo>
                  <a:lnTo>
                    <a:pt x="1456" y="376"/>
                  </a:lnTo>
                  <a:lnTo>
                    <a:pt x="1446" y="340"/>
                  </a:lnTo>
                  <a:lnTo>
                    <a:pt x="1434" y="304"/>
                  </a:lnTo>
                  <a:lnTo>
                    <a:pt x="1420" y="268"/>
                  </a:lnTo>
                  <a:lnTo>
                    <a:pt x="1404" y="234"/>
                  </a:lnTo>
                  <a:lnTo>
                    <a:pt x="1388" y="202"/>
                  </a:lnTo>
                  <a:lnTo>
                    <a:pt x="1368" y="170"/>
                  </a:lnTo>
                  <a:lnTo>
                    <a:pt x="1368" y="170"/>
                  </a:lnTo>
                  <a:lnTo>
                    <a:pt x="1346" y="138"/>
                  </a:lnTo>
                  <a:lnTo>
                    <a:pt x="1322" y="110"/>
                  </a:lnTo>
                  <a:lnTo>
                    <a:pt x="1296" y="86"/>
                  </a:lnTo>
                  <a:lnTo>
                    <a:pt x="1266" y="64"/>
                  </a:lnTo>
                  <a:lnTo>
                    <a:pt x="1266" y="64"/>
                  </a:lnTo>
                  <a:lnTo>
                    <a:pt x="1232" y="46"/>
                  </a:lnTo>
                  <a:lnTo>
                    <a:pt x="1198" y="32"/>
                  </a:lnTo>
                  <a:lnTo>
                    <a:pt x="1162" y="22"/>
                  </a:lnTo>
                  <a:lnTo>
                    <a:pt x="1126" y="14"/>
                  </a:lnTo>
                  <a:lnTo>
                    <a:pt x="1126" y="14"/>
                  </a:lnTo>
                  <a:lnTo>
                    <a:pt x="1090" y="10"/>
                  </a:lnTo>
                  <a:lnTo>
                    <a:pt x="1052" y="8"/>
                  </a:lnTo>
                  <a:lnTo>
                    <a:pt x="1014" y="10"/>
                  </a:lnTo>
                  <a:lnTo>
                    <a:pt x="976" y="12"/>
                  </a:lnTo>
                  <a:lnTo>
                    <a:pt x="976" y="12"/>
                  </a:lnTo>
                  <a:lnTo>
                    <a:pt x="940" y="16"/>
                  </a:lnTo>
                  <a:lnTo>
                    <a:pt x="902" y="22"/>
                  </a:lnTo>
                  <a:lnTo>
                    <a:pt x="830" y="38"/>
                  </a:lnTo>
                  <a:lnTo>
                    <a:pt x="830" y="38"/>
                  </a:lnTo>
                  <a:lnTo>
                    <a:pt x="756" y="58"/>
                  </a:lnTo>
                  <a:lnTo>
                    <a:pt x="686" y="80"/>
                  </a:lnTo>
                  <a:lnTo>
                    <a:pt x="614" y="106"/>
                  </a:lnTo>
                  <a:lnTo>
                    <a:pt x="544" y="132"/>
                  </a:lnTo>
                  <a:lnTo>
                    <a:pt x="544" y="132"/>
                  </a:lnTo>
                  <a:lnTo>
                    <a:pt x="402" y="184"/>
                  </a:lnTo>
                  <a:lnTo>
                    <a:pt x="332" y="210"/>
                  </a:lnTo>
                  <a:lnTo>
                    <a:pt x="260" y="234"/>
                  </a:lnTo>
                  <a:lnTo>
                    <a:pt x="260" y="234"/>
                  </a:lnTo>
                  <a:lnTo>
                    <a:pt x="224" y="244"/>
                  </a:lnTo>
                  <a:lnTo>
                    <a:pt x="186" y="252"/>
                  </a:lnTo>
                  <a:lnTo>
                    <a:pt x="150" y="258"/>
                  </a:lnTo>
                  <a:lnTo>
                    <a:pt x="112" y="262"/>
                  </a:lnTo>
                  <a:lnTo>
                    <a:pt x="112" y="262"/>
                  </a:lnTo>
                  <a:lnTo>
                    <a:pt x="92" y="262"/>
                  </a:lnTo>
                  <a:lnTo>
                    <a:pt x="74" y="258"/>
                  </a:lnTo>
                  <a:lnTo>
                    <a:pt x="56" y="254"/>
                  </a:lnTo>
                  <a:lnTo>
                    <a:pt x="38" y="244"/>
                  </a:lnTo>
                  <a:lnTo>
                    <a:pt x="38" y="244"/>
                  </a:lnTo>
                  <a:lnTo>
                    <a:pt x="24" y="232"/>
                  </a:lnTo>
                  <a:lnTo>
                    <a:pt x="14" y="218"/>
                  </a:lnTo>
                  <a:lnTo>
                    <a:pt x="14" y="218"/>
                  </a:lnTo>
                  <a:lnTo>
                    <a:pt x="6" y="200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6" y="200"/>
                  </a:lnTo>
                  <a:lnTo>
                    <a:pt x="14" y="218"/>
                  </a:lnTo>
                  <a:lnTo>
                    <a:pt x="14" y="218"/>
                  </a:lnTo>
                  <a:lnTo>
                    <a:pt x="24" y="232"/>
                  </a:lnTo>
                  <a:lnTo>
                    <a:pt x="40" y="244"/>
                  </a:lnTo>
                  <a:lnTo>
                    <a:pt x="40" y="244"/>
                  </a:lnTo>
                  <a:lnTo>
                    <a:pt x="56" y="252"/>
                  </a:lnTo>
                  <a:lnTo>
                    <a:pt x="74" y="256"/>
                  </a:lnTo>
                  <a:lnTo>
                    <a:pt x="92" y="260"/>
                  </a:lnTo>
                  <a:lnTo>
                    <a:pt x="112" y="260"/>
                  </a:lnTo>
                  <a:lnTo>
                    <a:pt x="112" y="260"/>
                  </a:lnTo>
                  <a:lnTo>
                    <a:pt x="148" y="256"/>
                  </a:lnTo>
                  <a:lnTo>
                    <a:pt x="186" y="250"/>
                  </a:lnTo>
                  <a:lnTo>
                    <a:pt x="222" y="240"/>
                  </a:lnTo>
                  <a:lnTo>
                    <a:pt x="258" y="228"/>
                  </a:lnTo>
                  <a:lnTo>
                    <a:pt x="258" y="228"/>
                  </a:lnTo>
                  <a:lnTo>
                    <a:pt x="330" y="204"/>
                  </a:lnTo>
                  <a:lnTo>
                    <a:pt x="400" y="178"/>
                  </a:lnTo>
                  <a:lnTo>
                    <a:pt x="540" y="126"/>
                  </a:lnTo>
                  <a:lnTo>
                    <a:pt x="540" y="126"/>
                  </a:lnTo>
                  <a:lnTo>
                    <a:pt x="612" y="100"/>
                  </a:lnTo>
                  <a:lnTo>
                    <a:pt x="682" y="74"/>
                  </a:lnTo>
                  <a:lnTo>
                    <a:pt x="754" y="52"/>
                  </a:lnTo>
                  <a:lnTo>
                    <a:pt x="828" y="32"/>
                  </a:lnTo>
                  <a:lnTo>
                    <a:pt x="828" y="32"/>
                  </a:lnTo>
                  <a:lnTo>
                    <a:pt x="902" y="16"/>
                  </a:lnTo>
                  <a:lnTo>
                    <a:pt x="938" y="8"/>
                  </a:lnTo>
                  <a:lnTo>
                    <a:pt x="976" y="4"/>
                  </a:lnTo>
                  <a:lnTo>
                    <a:pt x="976" y="4"/>
                  </a:lnTo>
                  <a:lnTo>
                    <a:pt x="1014" y="0"/>
                  </a:lnTo>
                  <a:lnTo>
                    <a:pt x="1052" y="0"/>
                  </a:lnTo>
                  <a:lnTo>
                    <a:pt x="1090" y="0"/>
                  </a:lnTo>
                  <a:lnTo>
                    <a:pt x="1128" y="4"/>
                  </a:lnTo>
                  <a:lnTo>
                    <a:pt x="1128" y="4"/>
                  </a:lnTo>
                  <a:lnTo>
                    <a:pt x="1164" y="12"/>
                  </a:lnTo>
                  <a:lnTo>
                    <a:pt x="1202" y="22"/>
                  </a:lnTo>
                  <a:lnTo>
                    <a:pt x="1236" y="38"/>
                  </a:lnTo>
                  <a:lnTo>
                    <a:pt x="1270" y="56"/>
                  </a:lnTo>
                  <a:lnTo>
                    <a:pt x="1270" y="56"/>
                  </a:lnTo>
                  <a:lnTo>
                    <a:pt x="1286" y="68"/>
                  </a:lnTo>
                  <a:lnTo>
                    <a:pt x="1300" y="78"/>
                  </a:lnTo>
                  <a:lnTo>
                    <a:pt x="1328" y="104"/>
                  </a:lnTo>
                  <a:lnTo>
                    <a:pt x="1354" y="134"/>
                  </a:lnTo>
                  <a:lnTo>
                    <a:pt x="1374" y="166"/>
                  </a:lnTo>
                  <a:lnTo>
                    <a:pt x="1374" y="166"/>
                  </a:lnTo>
                  <a:lnTo>
                    <a:pt x="1394" y="198"/>
                  </a:lnTo>
                  <a:lnTo>
                    <a:pt x="1412" y="232"/>
                  </a:lnTo>
                  <a:lnTo>
                    <a:pt x="1428" y="266"/>
                  </a:lnTo>
                  <a:lnTo>
                    <a:pt x="1440" y="302"/>
                  </a:lnTo>
                  <a:lnTo>
                    <a:pt x="1454" y="336"/>
                  </a:lnTo>
                  <a:lnTo>
                    <a:pt x="1464" y="374"/>
                  </a:lnTo>
                  <a:lnTo>
                    <a:pt x="1474" y="410"/>
                  </a:lnTo>
                  <a:lnTo>
                    <a:pt x="1482" y="446"/>
                  </a:lnTo>
                  <a:lnTo>
                    <a:pt x="1482" y="446"/>
                  </a:lnTo>
                  <a:lnTo>
                    <a:pt x="1494" y="522"/>
                  </a:lnTo>
                  <a:lnTo>
                    <a:pt x="1502" y="596"/>
                  </a:lnTo>
                  <a:lnTo>
                    <a:pt x="1508" y="672"/>
                  </a:lnTo>
                  <a:lnTo>
                    <a:pt x="1510" y="746"/>
                  </a:lnTo>
                  <a:lnTo>
                    <a:pt x="1510" y="746"/>
                  </a:lnTo>
                  <a:lnTo>
                    <a:pt x="1512" y="822"/>
                  </a:lnTo>
                  <a:lnTo>
                    <a:pt x="1510" y="898"/>
                  </a:lnTo>
                  <a:lnTo>
                    <a:pt x="1504" y="1048"/>
                  </a:lnTo>
                  <a:lnTo>
                    <a:pt x="1504" y="1048"/>
                  </a:lnTo>
                  <a:lnTo>
                    <a:pt x="1634" y="10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8AD60675-E93A-510A-8F13-18D6C8BF8361}"/>
                </a:ext>
              </a:extLst>
            </p:cNvPr>
            <p:cNvSpPr/>
            <p:nvPr/>
          </p:nvSpPr>
          <p:spPr bwMode="auto">
            <a:xfrm>
              <a:off x="5324475" y="4057650"/>
              <a:ext cx="1235075" cy="1733550"/>
            </a:xfrm>
            <a:custGeom>
              <a:avLst/>
              <a:gdLst>
                <a:gd name="T0" fmla="*/ 630 w 778"/>
                <a:gd name="T1" fmla="*/ 0 h 1092"/>
                <a:gd name="T2" fmla="*/ 244 w 778"/>
                <a:gd name="T3" fmla="*/ 184 h 1092"/>
                <a:gd name="T4" fmla="*/ 244 w 778"/>
                <a:gd name="T5" fmla="*/ 184 h 1092"/>
                <a:gd name="T6" fmla="*/ 234 w 778"/>
                <a:gd name="T7" fmla="*/ 234 h 1092"/>
                <a:gd name="T8" fmla="*/ 222 w 778"/>
                <a:gd name="T9" fmla="*/ 286 h 1092"/>
                <a:gd name="T10" fmla="*/ 196 w 778"/>
                <a:gd name="T11" fmla="*/ 390 h 1092"/>
                <a:gd name="T12" fmla="*/ 168 w 778"/>
                <a:gd name="T13" fmla="*/ 486 h 1092"/>
                <a:gd name="T14" fmla="*/ 140 w 778"/>
                <a:gd name="T15" fmla="*/ 570 h 1092"/>
                <a:gd name="T16" fmla="*/ 0 w 778"/>
                <a:gd name="T17" fmla="*/ 570 h 1092"/>
                <a:gd name="T18" fmla="*/ 398 w 778"/>
                <a:gd name="T19" fmla="*/ 1092 h 1092"/>
                <a:gd name="T20" fmla="*/ 778 w 778"/>
                <a:gd name="T21" fmla="*/ 570 h 1092"/>
                <a:gd name="T22" fmla="*/ 650 w 778"/>
                <a:gd name="T23" fmla="*/ 570 h 1092"/>
                <a:gd name="T24" fmla="*/ 650 w 778"/>
                <a:gd name="T25" fmla="*/ 570 h 1092"/>
                <a:gd name="T26" fmla="*/ 652 w 778"/>
                <a:gd name="T27" fmla="*/ 452 h 1092"/>
                <a:gd name="T28" fmla="*/ 654 w 778"/>
                <a:gd name="T29" fmla="*/ 384 h 1092"/>
                <a:gd name="T30" fmla="*/ 654 w 778"/>
                <a:gd name="T31" fmla="*/ 312 h 1092"/>
                <a:gd name="T32" fmla="*/ 652 w 778"/>
                <a:gd name="T33" fmla="*/ 236 h 1092"/>
                <a:gd name="T34" fmla="*/ 648 w 778"/>
                <a:gd name="T35" fmla="*/ 158 h 1092"/>
                <a:gd name="T36" fmla="*/ 640 w 778"/>
                <a:gd name="T37" fmla="*/ 80 h 1092"/>
                <a:gd name="T38" fmla="*/ 630 w 778"/>
                <a:gd name="T39" fmla="*/ 0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8" h="1092">
                  <a:moveTo>
                    <a:pt x="630" y="0"/>
                  </a:moveTo>
                  <a:lnTo>
                    <a:pt x="244" y="184"/>
                  </a:lnTo>
                  <a:lnTo>
                    <a:pt x="244" y="184"/>
                  </a:lnTo>
                  <a:lnTo>
                    <a:pt x="234" y="234"/>
                  </a:lnTo>
                  <a:lnTo>
                    <a:pt x="222" y="286"/>
                  </a:lnTo>
                  <a:lnTo>
                    <a:pt x="196" y="390"/>
                  </a:lnTo>
                  <a:lnTo>
                    <a:pt x="168" y="486"/>
                  </a:lnTo>
                  <a:lnTo>
                    <a:pt x="140" y="570"/>
                  </a:lnTo>
                  <a:lnTo>
                    <a:pt x="0" y="570"/>
                  </a:lnTo>
                  <a:lnTo>
                    <a:pt x="398" y="1092"/>
                  </a:lnTo>
                  <a:lnTo>
                    <a:pt x="778" y="570"/>
                  </a:lnTo>
                  <a:lnTo>
                    <a:pt x="650" y="570"/>
                  </a:lnTo>
                  <a:lnTo>
                    <a:pt x="650" y="570"/>
                  </a:lnTo>
                  <a:lnTo>
                    <a:pt x="652" y="452"/>
                  </a:lnTo>
                  <a:lnTo>
                    <a:pt x="654" y="384"/>
                  </a:lnTo>
                  <a:lnTo>
                    <a:pt x="654" y="312"/>
                  </a:lnTo>
                  <a:lnTo>
                    <a:pt x="652" y="236"/>
                  </a:lnTo>
                  <a:lnTo>
                    <a:pt x="648" y="158"/>
                  </a:lnTo>
                  <a:lnTo>
                    <a:pt x="640" y="80"/>
                  </a:lnTo>
                  <a:lnTo>
                    <a:pt x="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</p:grpSp>
      <p:pic>
        <p:nvPicPr>
          <p:cNvPr id="20" name="Picture 7">
            <a:extLst>
              <a:ext uri="{FF2B5EF4-FFF2-40B4-BE49-F238E27FC236}">
                <a16:creationId xmlns:a16="http://schemas.microsoft.com/office/drawing/2014/main" id="{34A7296A-C1E5-2ABB-E543-09B8689FF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2674414" cy="63580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48A43B9-75FD-71BA-D400-90C19DA54A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04244" y="5454608"/>
            <a:ext cx="885949" cy="800212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1F2DD00C-9E16-1A4A-2DAB-254BDBFD8918}"/>
              </a:ext>
            </a:extLst>
          </p:cNvPr>
          <p:cNvSpPr/>
          <p:nvPr/>
        </p:nvSpPr>
        <p:spPr>
          <a:xfrm>
            <a:off x="4542440" y="2502241"/>
            <a:ext cx="5472000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多个小游戏集成，锻炼你的多方位能力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2F9E4A-BA87-7C00-1A98-4321F5F518FD}"/>
              </a:ext>
            </a:extLst>
          </p:cNvPr>
          <p:cNvSpPr txBox="1"/>
          <p:nvPr/>
        </p:nvSpPr>
        <p:spPr>
          <a:xfrm rot="20932397">
            <a:off x="5516795" y="4574898"/>
            <a:ext cx="378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现已加入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micro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：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bit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豪华套餐</a:t>
            </a:r>
            <a:endParaRPr lang="en-US" altLang="zh-CN" dirty="0">
              <a:solidFill>
                <a:schemeClr val="accent4">
                  <a:lumMod val="60000"/>
                  <a:lumOff val="40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        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快来试试吧球球了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37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华文彩云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2200012254</dc:creator>
  <cp:lastModifiedBy>2200012254</cp:lastModifiedBy>
  <cp:revision>7</cp:revision>
  <dcterms:created xsi:type="dcterms:W3CDTF">2023-05-12T09:02:24Z</dcterms:created>
  <dcterms:modified xsi:type="dcterms:W3CDTF">2023-05-12T11:25:00Z</dcterms:modified>
</cp:coreProperties>
</file>