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2764B-D69D-D7FA-4CF0-6DF1B1A2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114BD-F5CC-AD38-1116-34464344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31BD4-7B19-5318-19D6-8FDCEDEB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CD643-9666-5696-5C27-C32EF33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A52EE-7ED7-A80C-4B30-7691FF08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BC319-6D87-8896-C38D-8073A0EC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5628D-4D01-1EE4-5214-9141EA373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F0883-4F24-0DB0-0118-39FCC413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A9725-D566-E9BD-279E-EE6FF2CC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09EC0-707C-3423-7619-82E77056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77542E-A0BF-8714-F078-E91E0EA5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22544-214D-0362-6CF3-5B8D2914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08BA2-0E6B-948B-7D8C-9469EA93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F79AB-61EB-FE0E-2438-6839263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0ECA1-168C-7F4F-0762-8CFC962D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6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DC40E-6132-E6C1-4725-F82AC250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30128-CC8A-B396-0CFC-8C3E6D2C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40947-CAFF-C3ED-FF4F-65AE7FDC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20D95-3847-00A0-D3C3-15A72D1F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00D7B-A005-2F95-C1BD-434CC74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5A9A-F72F-5D20-EB33-F1F16147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36328-F76F-4118-525D-E98CF2AF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AEA33-3070-7E8A-F951-F3DBD9C3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DA2A2-16CC-28F0-234F-4F3480D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E7204-01EB-9ED2-4D6E-FD3AD81B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1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CB649-B9B5-F1E0-AEA0-C553E716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0803A-C865-A6AF-F29A-E16F5C4FE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2E443-AAB9-8A33-1830-F4639A99D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A41DB-E532-A4A3-BE15-40E9CAB0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47460-C99D-6437-520F-D9742158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E8F4F-D8A4-0CEC-B88F-CD616D4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B90F-123C-F474-1F20-89BACE10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C8D0C-6397-5EEB-ADEA-87D6C663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DE374-F94E-0A48-F47A-2FD2BF40F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D7B399-6044-CB06-6C1E-EC42A439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AC1030-D0FE-5F88-F141-15093D1B1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7997F2-F54D-7154-D077-E92E3112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B3692B-FD58-E628-8A4C-6A5DF454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36C313-B21D-6FC2-A4E7-5EFE75B6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1C445-0233-001E-7CA5-D83F9BD1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655DA1-1C47-72B7-4591-9ED074CD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365FA-5819-85D9-C15C-8EE0EA42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1D5EA-43AF-AB24-DAC1-1ECC07EC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BEAF0F-ECA0-918A-F788-E48CA87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448AB-00EA-81E0-FF3C-E371A177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E10AD1-4509-B43A-73D1-6A992480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56BDA-CE72-18EC-F1C4-6686D5F5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8391F-D554-D5BB-E329-2E9A720D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396E1-324F-4775-B648-7BE28333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06718-9494-FA86-EC5C-439913EF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55D5B-9EED-8873-E6A2-8112C3B1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C4225-6221-45AA-6F11-8A6340F5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2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24D7-2607-D3D1-19F4-55C3EB63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58CC3E-E2F3-4DCF-BECE-98C8A34AA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0554D-6243-AA14-E5D2-1DC4E388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53F11-4E5E-52CB-978D-8EFFA700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C140B-20A2-FCCA-4026-78F8D257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2475A-BF28-31D4-9DD1-433CE2D8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6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2ACB2-96B6-560C-3C9E-86D33BB7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3A646-B0BF-C438-366F-DF93EB7E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B22A9-28B6-1CE5-429A-68DC537B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F17F-1596-4644-8F30-7452E7C5798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44F96-E88F-0656-51CF-686569734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3D904-4ED2-1665-1751-A5011AE7B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FBC7-91A8-4DCB-A1B6-290E5C5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540E40-182B-C0EE-E54F-79EDCD5F7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67" y="15424"/>
            <a:ext cx="3028401" cy="30284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8B0A47-996E-9A00-510A-2A4BF4CEE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" y="3533400"/>
            <a:ext cx="6649199" cy="3324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1676D2-45D6-E7CA-AA0B-B0C27475A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" y="53002"/>
            <a:ext cx="2990823" cy="29908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21C54CF-74E3-A5EE-6C94-6A29DD2228B5}"/>
              </a:ext>
            </a:extLst>
          </p:cNvPr>
          <p:cNvSpPr txBox="1"/>
          <p:nvPr/>
        </p:nvSpPr>
        <p:spPr>
          <a:xfrm>
            <a:off x="7139276" y="217174"/>
            <a:ext cx="4996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Bauhaus 93" panose="04030905020B02020C02" pitchFamily="82" charset="0"/>
              </a:rPr>
              <a:t>Flappy Bird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C2C1DD8-B08B-085C-DE88-363166614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7" y="1409060"/>
            <a:ext cx="3461359" cy="26810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D152058-E501-4FC8-9BD8-7963E03F42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7" y="4058218"/>
            <a:ext cx="3619686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7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Bauhaus 93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cy</dc:creator>
  <cp:lastModifiedBy>l cy</cp:lastModifiedBy>
  <cp:revision>1</cp:revision>
  <dcterms:created xsi:type="dcterms:W3CDTF">2023-05-14T06:51:05Z</dcterms:created>
  <dcterms:modified xsi:type="dcterms:W3CDTF">2023-05-14T11:48:04Z</dcterms:modified>
</cp:coreProperties>
</file>