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3.xml"/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121" r="-595"/>
          <a:stretch>
            <a:fillRect/>
          </a:stretch>
        </p:blipFill>
        <p:spPr>
          <a:xfrm>
            <a:off x="179070" y="476885"/>
            <a:ext cx="5473065" cy="4474210"/>
          </a:xfrm>
          <a:prstGeom prst="roundRect">
            <a:avLst/>
          </a:prstGeom>
        </p:spPr>
      </p:pic>
      <p:pic>
        <p:nvPicPr>
          <p:cNvPr id="100" name="F35B0BEE-F18A-47BB-8FCB-E00DA2F2635D-1" descr="C:/Users/萝卜文的电脑/AppData/Local/Temp/wpp.kEkUKAwpp"/>
          <p:cNvPicPr/>
          <p:nvPr/>
        </p:nvPicPr>
        <p:blipFill>
          <a:blip r:embed="rId3"/>
          <a:srcRect t="21859" b="18553"/>
          <a:stretch>
            <a:fillRect/>
          </a:stretch>
        </p:blipFill>
        <p:spPr>
          <a:xfrm>
            <a:off x="5723890" y="4437380"/>
            <a:ext cx="3258820" cy="2160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5868035" y="1266190"/>
            <a:ext cx="293751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别让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球落地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691640" y="5805170"/>
            <a:ext cx="192087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8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陈舒心</a:t>
            </a:r>
            <a:r>
              <a:rPr lang="en-US" altLang="zh-CN" sz="18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zh-CN" altLang="en-US" sz="1800" b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罗博文</a:t>
            </a:r>
            <a:endParaRPr lang="zh-CN" altLang="en-US" sz="1800" b="1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DBlODQyZWZmNzEwYmM2MWMxYzNjMTAxZmVkNWJjOG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I2MWFlZDEzYy1iOGZlLTQwZTgtYTZhYS1kYjQ0ZmMyZTNiZTk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/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lbw</dc:creator>
  <cp:lastModifiedBy>Wen</cp:lastModifiedBy>
  <cp:revision>1</cp:revision>
  <dcterms:created xsi:type="dcterms:W3CDTF">2023-05-14T08:21:30Z</dcterms:created>
  <dcterms:modified xsi:type="dcterms:W3CDTF">2023-05-14T08:21:30Z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DD1782B0FBB94003B966E875DBBE2F7C_12</vt:lpwstr>
  </property>
</Properties>
</file>