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4660"/>
  </p:normalViewPr>
  <p:slideViewPr>
    <p:cSldViewPr snapToGrid="0">
      <p:cViewPr varScale="1">
        <p:scale>
          <a:sx n="96" d="100"/>
          <a:sy n="96" d="100"/>
        </p:scale>
        <p:origin x="5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67C4-B9E0-483E-8FE1-65C26B8F8E53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BA9A-186A-4BC3-B3CF-D40B891A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3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67C4-B9E0-483E-8FE1-65C26B8F8E53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BA9A-186A-4BC3-B3CF-D40B891A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3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67C4-B9E0-483E-8FE1-65C26B8F8E53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BA9A-186A-4BC3-B3CF-D40B891A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1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67C4-B9E0-483E-8FE1-65C26B8F8E53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BA9A-186A-4BC3-B3CF-D40B891A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05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67C4-B9E0-483E-8FE1-65C26B8F8E53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BA9A-186A-4BC3-B3CF-D40B891A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79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67C4-B9E0-483E-8FE1-65C26B8F8E53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BA9A-186A-4BC3-B3CF-D40B891A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52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67C4-B9E0-483E-8FE1-65C26B8F8E53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BA9A-186A-4BC3-B3CF-D40B891A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75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67C4-B9E0-483E-8FE1-65C26B8F8E53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BA9A-186A-4BC3-B3CF-D40B891A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85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67C4-B9E0-483E-8FE1-65C26B8F8E53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BA9A-186A-4BC3-B3CF-D40B891A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9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67C4-B9E0-483E-8FE1-65C26B8F8E53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BA9A-186A-4BC3-B3CF-D40B891A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1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67C4-B9E0-483E-8FE1-65C26B8F8E53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BA9A-186A-4BC3-B3CF-D40B891A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13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A67C4-B9E0-483E-8FE1-65C26B8F8E53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8BA9A-186A-4BC3-B3CF-D40B891A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34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03"/>
            <a:ext cx="12192000" cy="686960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55914" y="298173"/>
            <a:ext cx="370398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（</a:t>
            </a:r>
            <a:r>
              <a:rPr lang="en-US" altLang="zh-CN" sz="3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Python</a:t>
            </a:r>
            <a:r>
              <a:rPr lang="zh-CN" altLang="en-US" sz="3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版）</a:t>
            </a:r>
            <a:endParaRPr lang="zh-CN" alt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2973" y="6221896"/>
            <a:ext cx="208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PKUDSA   2023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5093" r="5105"/>
          <a:stretch/>
        </p:blipFill>
        <p:spPr>
          <a:xfrm>
            <a:off x="5784574" y="2806986"/>
            <a:ext cx="2657060" cy="200770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l="1879" r="1019"/>
          <a:stretch/>
        </p:blipFill>
        <p:spPr>
          <a:xfrm>
            <a:off x="7616686" y="3509963"/>
            <a:ext cx="2610679" cy="19974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4939" y="4134679"/>
            <a:ext cx="2544418" cy="202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4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8613621397931</dc:creator>
  <cp:lastModifiedBy>8613621397931</cp:lastModifiedBy>
  <cp:revision>7</cp:revision>
  <dcterms:created xsi:type="dcterms:W3CDTF">2023-05-11T01:42:59Z</dcterms:created>
  <dcterms:modified xsi:type="dcterms:W3CDTF">2023-05-11T15:37:24Z</dcterms:modified>
</cp:coreProperties>
</file>