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72" autoAdjust="0"/>
    <p:restoredTop sz="94660"/>
  </p:normalViewPr>
  <p:slideViewPr>
    <p:cSldViewPr showGuides="1">
      <p:cViewPr>
        <p:scale>
          <a:sx n="66" d="100"/>
          <a:sy n="66" d="100"/>
        </p:scale>
        <p:origin x="66" y="450"/>
      </p:cViewPr>
      <p:guideLst>
        <p:guide orient="horz" pos="22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image" Target="../media/image6.png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image" Target="../media/image4.pn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4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6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5.png"/><Relationship Id="rId5" Type="http://schemas.openxmlformats.org/officeDocument/2006/relationships/tags" Target="../tags/tag7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4.xml"/><Relationship Id="rId9" Type="http://schemas.openxmlformats.org/officeDocument/2006/relationships/tags" Target="../tags/tag79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10" Type="http://schemas.openxmlformats.org/officeDocument/2006/relationships/image" Target="../media/image4.png"/><Relationship Id="rId4" Type="http://schemas.openxmlformats.org/officeDocument/2006/relationships/tags" Target="../tags/tag83.xml"/><Relationship Id="rId9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image" Target="../media/image4.png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tags" Target="../tags/tag115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image" Target="../media/image1.png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tags" Target="../tags/tag114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slideMaster" Target="../slideMasters/slideMaster1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tags" Target="../tags/tag116.xml"/><Relationship Id="rId8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image" Target="../media/image4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image" Target="../media/image7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image" Target="../media/image4.png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image" Target="../media/image4.png"/><Relationship Id="rId10" Type="http://schemas.openxmlformats.org/officeDocument/2006/relationships/tags" Target="../tags/tag148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1.png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image" Target="../media/image6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image" Target="../media/image5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68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79451B-40EE-FC31-D8AF-C1D6F3C31C48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-1" y="857253"/>
            <a:ext cx="12192000" cy="5143501"/>
            <a:chOff x="-1" y="-1"/>
            <a:chExt cx="12192000" cy="685800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B27E345-07E1-FEED-4CFB-7463D46EEBE3}"/>
                </a:ext>
              </a:extLst>
            </p:cNvPr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860B7D9-53C6-2562-B771-0D0CD635CADF}"/>
                </a:ext>
              </a:extLst>
            </p:cNvPr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C424F4C-A3DD-EE52-A6CD-06C8A6F5D930}"/>
                </a:ext>
              </a:extLst>
            </p:cNvPr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D160288-9D36-DC58-4340-7509F65D82A4}"/>
                </a:ext>
              </a:extLst>
            </p:cNvPr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A53B5D0-1E85-2988-F73E-CBD2692C812C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35164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3" y="857250"/>
            <a:ext cx="12191999" cy="5143500"/>
            <a:chOff x="0" y="0"/>
            <a:chExt cx="12191999" cy="6858000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14" cstate="email"/>
            <a:srcRect/>
            <a:stretch>
              <a:fillRect/>
            </a:stretch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15" cstate="email"/>
            <a:srcRect/>
            <a:stretch>
              <a:fillRect/>
            </a:stretch>
          </p:blipFill>
          <p:spPr>
            <a:xfrm>
              <a:off x="4689230" y="0"/>
              <a:ext cx="7502769" cy="6858000"/>
            </a:xfrm>
            <a:prstGeom prst="rect">
              <a:avLst/>
            </a:prstGeom>
          </p:spPr>
        </p:pic>
      </p:grpSp>
      <p:sp>
        <p:nvSpPr>
          <p:cNvPr id="11" name="任意多边形: 形状 10"/>
          <p:cNvSpPr/>
          <p:nvPr userDrawn="1">
            <p:custDataLst>
              <p:tags r:id="rId2"/>
            </p:custDataLst>
          </p:nvPr>
        </p:nvSpPr>
        <p:spPr>
          <a:xfrm>
            <a:off x="1910811" y="1987957"/>
            <a:ext cx="8470380" cy="2500973"/>
          </a:xfrm>
          <a:custGeom>
            <a:avLst/>
            <a:gdLst>
              <a:gd name="connsiteX0" fmla="*/ 205118 w 8991942"/>
              <a:gd name="connsiteY0" fmla="*/ 686554 h 3588181"/>
              <a:gd name="connsiteX1" fmla="*/ 1024268 w 8991942"/>
              <a:gd name="connsiteY1" fmla="*/ 2810629 h 3588181"/>
              <a:gd name="connsiteX2" fmla="*/ 2633993 w 8991942"/>
              <a:gd name="connsiteY2" fmla="*/ 3515479 h 3588181"/>
              <a:gd name="connsiteX3" fmla="*/ 7729868 w 8991942"/>
              <a:gd name="connsiteY3" fmla="*/ 3477379 h 3588181"/>
              <a:gd name="connsiteX4" fmla="*/ 8853818 w 8991942"/>
              <a:gd name="connsiteY4" fmla="*/ 2734429 h 3588181"/>
              <a:gd name="connsiteX5" fmla="*/ 8891918 w 8991942"/>
              <a:gd name="connsiteY5" fmla="*/ 1105654 h 3588181"/>
              <a:gd name="connsiteX6" fmla="*/ 8110868 w 8991942"/>
              <a:gd name="connsiteY6" fmla="*/ 572254 h 3588181"/>
              <a:gd name="connsiteX7" fmla="*/ 814718 w 8991942"/>
              <a:gd name="connsiteY7" fmla="*/ 754 h 3588181"/>
              <a:gd name="connsiteX8" fmla="*/ 205118 w 8991942"/>
              <a:gd name="connsiteY8" fmla="*/ 686554 h 3588181"/>
              <a:gd name="connsiteX0-1" fmla="*/ 181089 w 8967913"/>
              <a:gd name="connsiteY0-2" fmla="*/ 686554 h 3588181"/>
              <a:gd name="connsiteX1-3" fmla="*/ 1000239 w 8967913"/>
              <a:gd name="connsiteY1-4" fmla="*/ 2810629 h 3588181"/>
              <a:gd name="connsiteX2-5" fmla="*/ 2609964 w 8967913"/>
              <a:gd name="connsiteY2-6" fmla="*/ 3515479 h 3588181"/>
              <a:gd name="connsiteX3-7" fmla="*/ 7705839 w 8967913"/>
              <a:gd name="connsiteY3-8" fmla="*/ 3477379 h 3588181"/>
              <a:gd name="connsiteX4-9" fmla="*/ 8829789 w 8967913"/>
              <a:gd name="connsiteY4-10" fmla="*/ 2734429 h 3588181"/>
              <a:gd name="connsiteX5-11" fmla="*/ 8867889 w 8967913"/>
              <a:gd name="connsiteY5-12" fmla="*/ 1105654 h 3588181"/>
              <a:gd name="connsiteX6-13" fmla="*/ 8086839 w 8967913"/>
              <a:gd name="connsiteY6-14" fmla="*/ 572254 h 3588181"/>
              <a:gd name="connsiteX7-15" fmla="*/ 790689 w 8967913"/>
              <a:gd name="connsiteY7-16" fmla="*/ 754 h 3588181"/>
              <a:gd name="connsiteX8-17" fmla="*/ 181089 w 8967913"/>
              <a:gd name="connsiteY8-18" fmla="*/ 686554 h 3588181"/>
              <a:gd name="connsiteX0-19" fmla="*/ 1602 w 8788426"/>
              <a:gd name="connsiteY0-20" fmla="*/ 686778 h 3588405"/>
              <a:gd name="connsiteX1-21" fmla="*/ 820752 w 8788426"/>
              <a:gd name="connsiteY1-22" fmla="*/ 2810853 h 3588405"/>
              <a:gd name="connsiteX2-23" fmla="*/ 2430477 w 8788426"/>
              <a:gd name="connsiteY2-24" fmla="*/ 3515703 h 3588405"/>
              <a:gd name="connsiteX3-25" fmla="*/ 7526352 w 8788426"/>
              <a:gd name="connsiteY3-26" fmla="*/ 3477603 h 3588405"/>
              <a:gd name="connsiteX4-27" fmla="*/ 8650302 w 8788426"/>
              <a:gd name="connsiteY4-28" fmla="*/ 2734653 h 3588405"/>
              <a:gd name="connsiteX5-29" fmla="*/ 8688402 w 8788426"/>
              <a:gd name="connsiteY5-30" fmla="*/ 1105878 h 3588405"/>
              <a:gd name="connsiteX6-31" fmla="*/ 7907352 w 8788426"/>
              <a:gd name="connsiteY6-32" fmla="*/ 572478 h 3588405"/>
              <a:gd name="connsiteX7-33" fmla="*/ 611202 w 8788426"/>
              <a:gd name="connsiteY7-34" fmla="*/ 978 h 3588405"/>
              <a:gd name="connsiteX8-35" fmla="*/ 1602 w 8788426"/>
              <a:gd name="connsiteY8-36" fmla="*/ 686778 h 3588405"/>
              <a:gd name="connsiteX0-37" fmla="*/ 6593 w 8793417"/>
              <a:gd name="connsiteY0-38" fmla="*/ 686591 h 3588218"/>
              <a:gd name="connsiteX1-39" fmla="*/ 825743 w 8793417"/>
              <a:gd name="connsiteY1-40" fmla="*/ 2810666 h 3588218"/>
              <a:gd name="connsiteX2-41" fmla="*/ 2435468 w 8793417"/>
              <a:gd name="connsiteY2-42" fmla="*/ 3515516 h 3588218"/>
              <a:gd name="connsiteX3-43" fmla="*/ 7531343 w 8793417"/>
              <a:gd name="connsiteY3-44" fmla="*/ 3477416 h 3588218"/>
              <a:gd name="connsiteX4-45" fmla="*/ 8655293 w 8793417"/>
              <a:gd name="connsiteY4-46" fmla="*/ 2734466 h 3588218"/>
              <a:gd name="connsiteX5-47" fmla="*/ 8693393 w 8793417"/>
              <a:gd name="connsiteY5-48" fmla="*/ 1105691 h 3588218"/>
              <a:gd name="connsiteX6-49" fmla="*/ 7912343 w 8793417"/>
              <a:gd name="connsiteY6-50" fmla="*/ 572291 h 3588218"/>
              <a:gd name="connsiteX7-51" fmla="*/ 616193 w 8793417"/>
              <a:gd name="connsiteY7-52" fmla="*/ 791 h 3588218"/>
              <a:gd name="connsiteX8-53" fmla="*/ 6593 w 8793417"/>
              <a:gd name="connsiteY8-54" fmla="*/ 686591 h 3588218"/>
              <a:gd name="connsiteX0-55" fmla="*/ 7740 w 8794564"/>
              <a:gd name="connsiteY0-56" fmla="*/ 686555 h 3588182"/>
              <a:gd name="connsiteX1-57" fmla="*/ 826890 w 8794564"/>
              <a:gd name="connsiteY1-58" fmla="*/ 2810630 h 3588182"/>
              <a:gd name="connsiteX2-59" fmla="*/ 2436615 w 8794564"/>
              <a:gd name="connsiteY2-60" fmla="*/ 3515480 h 3588182"/>
              <a:gd name="connsiteX3-61" fmla="*/ 7532490 w 8794564"/>
              <a:gd name="connsiteY3-62" fmla="*/ 3477380 h 3588182"/>
              <a:gd name="connsiteX4-63" fmla="*/ 8656440 w 8794564"/>
              <a:gd name="connsiteY4-64" fmla="*/ 2734430 h 3588182"/>
              <a:gd name="connsiteX5-65" fmla="*/ 8694540 w 8794564"/>
              <a:gd name="connsiteY5-66" fmla="*/ 1105655 h 3588182"/>
              <a:gd name="connsiteX6-67" fmla="*/ 7913490 w 8794564"/>
              <a:gd name="connsiteY6-68" fmla="*/ 572255 h 3588182"/>
              <a:gd name="connsiteX7-69" fmla="*/ 617340 w 8794564"/>
              <a:gd name="connsiteY7-70" fmla="*/ 755 h 3588182"/>
              <a:gd name="connsiteX8-71" fmla="*/ 7740 w 8794564"/>
              <a:gd name="connsiteY8-72" fmla="*/ 686555 h 3588182"/>
              <a:gd name="connsiteX0-73" fmla="*/ 12757 w 8799581"/>
              <a:gd name="connsiteY0-74" fmla="*/ 686555 h 3595456"/>
              <a:gd name="connsiteX1-75" fmla="*/ 993832 w 8799581"/>
              <a:gd name="connsiteY1-76" fmla="*/ 2705855 h 3595456"/>
              <a:gd name="connsiteX2-77" fmla="*/ 2441632 w 8799581"/>
              <a:gd name="connsiteY2-78" fmla="*/ 3515480 h 3595456"/>
              <a:gd name="connsiteX3-79" fmla="*/ 7537507 w 8799581"/>
              <a:gd name="connsiteY3-80" fmla="*/ 3477380 h 3595456"/>
              <a:gd name="connsiteX4-81" fmla="*/ 8661457 w 8799581"/>
              <a:gd name="connsiteY4-82" fmla="*/ 2734430 h 3595456"/>
              <a:gd name="connsiteX5-83" fmla="*/ 8699557 w 8799581"/>
              <a:gd name="connsiteY5-84" fmla="*/ 1105655 h 3595456"/>
              <a:gd name="connsiteX6-85" fmla="*/ 7918507 w 8799581"/>
              <a:gd name="connsiteY6-86" fmla="*/ 572255 h 3595456"/>
              <a:gd name="connsiteX7-87" fmla="*/ 622357 w 8799581"/>
              <a:gd name="connsiteY7-88" fmla="*/ 755 h 3595456"/>
              <a:gd name="connsiteX8-89" fmla="*/ 12757 w 8799581"/>
              <a:gd name="connsiteY8-90" fmla="*/ 686555 h 3595456"/>
              <a:gd name="connsiteX0-91" fmla="*/ 12757 w 8799581"/>
              <a:gd name="connsiteY0-92" fmla="*/ 686555 h 3595456"/>
              <a:gd name="connsiteX1-93" fmla="*/ 993832 w 8799581"/>
              <a:gd name="connsiteY1-94" fmla="*/ 2705855 h 3595456"/>
              <a:gd name="connsiteX2-95" fmla="*/ 2441632 w 8799581"/>
              <a:gd name="connsiteY2-96" fmla="*/ 3515480 h 3595456"/>
              <a:gd name="connsiteX3-97" fmla="*/ 7537507 w 8799581"/>
              <a:gd name="connsiteY3-98" fmla="*/ 3477380 h 3595456"/>
              <a:gd name="connsiteX4-99" fmla="*/ 8661457 w 8799581"/>
              <a:gd name="connsiteY4-100" fmla="*/ 2734430 h 3595456"/>
              <a:gd name="connsiteX5-101" fmla="*/ 8699557 w 8799581"/>
              <a:gd name="connsiteY5-102" fmla="*/ 1105655 h 3595456"/>
              <a:gd name="connsiteX6-103" fmla="*/ 7918507 w 8799581"/>
              <a:gd name="connsiteY6-104" fmla="*/ 572255 h 3595456"/>
              <a:gd name="connsiteX7-105" fmla="*/ 622357 w 8799581"/>
              <a:gd name="connsiteY7-106" fmla="*/ 755 h 3595456"/>
              <a:gd name="connsiteX8-107" fmla="*/ 12757 w 8799581"/>
              <a:gd name="connsiteY8-108" fmla="*/ 686555 h 3595456"/>
              <a:gd name="connsiteX0-109" fmla="*/ 12757 w 8799581"/>
              <a:gd name="connsiteY0-110" fmla="*/ 686555 h 3505349"/>
              <a:gd name="connsiteX1-111" fmla="*/ 993832 w 8799581"/>
              <a:gd name="connsiteY1-112" fmla="*/ 2705855 h 3505349"/>
              <a:gd name="connsiteX2-113" fmla="*/ 2860732 w 8799581"/>
              <a:gd name="connsiteY2-114" fmla="*/ 3286880 h 3505349"/>
              <a:gd name="connsiteX3-115" fmla="*/ 7537507 w 8799581"/>
              <a:gd name="connsiteY3-116" fmla="*/ 3477380 h 3505349"/>
              <a:gd name="connsiteX4-117" fmla="*/ 8661457 w 8799581"/>
              <a:gd name="connsiteY4-118" fmla="*/ 2734430 h 3505349"/>
              <a:gd name="connsiteX5-119" fmla="*/ 8699557 w 8799581"/>
              <a:gd name="connsiteY5-120" fmla="*/ 1105655 h 3505349"/>
              <a:gd name="connsiteX6-121" fmla="*/ 7918507 w 8799581"/>
              <a:gd name="connsiteY6-122" fmla="*/ 572255 h 3505349"/>
              <a:gd name="connsiteX7-123" fmla="*/ 622357 w 8799581"/>
              <a:gd name="connsiteY7-124" fmla="*/ 755 h 3505349"/>
              <a:gd name="connsiteX8-125" fmla="*/ 12757 w 8799581"/>
              <a:gd name="connsiteY8-126" fmla="*/ 686555 h 3505349"/>
              <a:gd name="connsiteX0-127" fmla="*/ 12757 w 8799581"/>
              <a:gd name="connsiteY0-128" fmla="*/ 686555 h 3501747"/>
              <a:gd name="connsiteX1-129" fmla="*/ 993832 w 8799581"/>
              <a:gd name="connsiteY1-130" fmla="*/ 2705855 h 3501747"/>
              <a:gd name="connsiteX2-131" fmla="*/ 2860732 w 8799581"/>
              <a:gd name="connsiteY2-132" fmla="*/ 3286880 h 3501747"/>
              <a:gd name="connsiteX3-133" fmla="*/ 7537507 w 8799581"/>
              <a:gd name="connsiteY3-134" fmla="*/ 3477380 h 3501747"/>
              <a:gd name="connsiteX4-135" fmla="*/ 8661457 w 8799581"/>
              <a:gd name="connsiteY4-136" fmla="*/ 2734430 h 3501747"/>
              <a:gd name="connsiteX5-137" fmla="*/ 8699557 w 8799581"/>
              <a:gd name="connsiteY5-138" fmla="*/ 1105655 h 3501747"/>
              <a:gd name="connsiteX6-139" fmla="*/ 7918507 w 8799581"/>
              <a:gd name="connsiteY6-140" fmla="*/ 572255 h 3501747"/>
              <a:gd name="connsiteX7-141" fmla="*/ 622357 w 8799581"/>
              <a:gd name="connsiteY7-142" fmla="*/ 755 h 3501747"/>
              <a:gd name="connsiteX8-143" fmla="*/ 12757 w 8799581"/>
              <a:gd name="connsiteY8-144" fmla="*/ 686555 h 3501747"/>
              <a:gd name="connsiteX0-145" fmla="*/ 12757 w 8794918"/>
              <a:gd name="connsiteY0-146" fmla="*/ 686555 h 3401446"/>
              <a:gd name="connsiteX1-147" fmla="*/ 993832 w 8794918"/>
              <a:gd name="connsiteY1-148" fmla="*/ 2705855 h 3401446"/>
              <a:gd name="connsiteX2-149" fmla="*/ 2860732 w 8794918"/>
              <a:gd name="connsiteY2-150" fmla="*/ 3286880 h 3401446"/>
              <a:gd name="connsiteX3-151" fmla="*/ 7613707 w 8794918"/>
              <a:gd name="connsiteY3-152" fmla="*/ 3353555 h 3401446"/>
              <a:gd name="connsiteX4-153" fmla="*/ 8661457 w 8794918"/>
              <a:gd name="connsiteY4-154" fmla="*/ 2734430 h 3401446"/>
              <a:gd name="connsiteX5-155" fmla="*/ 8699557 w 8794918"/>
              <a:gd name="connsiteY5-156" fmla="*/ 1105655 h 3401446"/>
              <a:gd name="connsiteX6-157" fmla="*/ 7918507 w 8794918"/>
              <a:gd name="connsiteY6-158" fmla="*/ 572255 h 3401446"/>
              <a:gd name="connsiteX7-159" fmla="*/ 622357 w 8794918"/>
              <a:gd name="connsiteY7-160" fmla="*/ 755 h 3401446"/>
              <a:gd name="connsiteX8-161" fmla="*/ 12757 w 8794918"/>
              <a:gd name="connsiteY8-162" fmla="*/ 686555 h 3401446"/>
              <a:gd name="connsiteX0-163" fmla="*/ 14718 w 8796879"/>
              <a:gd name="connsiteY0-164" fmla="*/ 686555 h 3401446"/>
              <a:gd name="connsiteX1-165" fmla="*/ 1033893 w 8796879"/>
              <a:gd name="connsiteY1-166" fmla="*/ 2705855 h 3401446"/>
              <a:gd name="connsiteX2-167" fmla="*/ 2862693 w 8796879"/>
              <a:gd name="connsiteY2-168" fmla="*/ 3286880 h 3401446"/>
              <a:gd name="connsiteX3-169" fmla="*/ 7615668 w 8796879"/>
              <a:gd name="connsiteY3-170" fmla="*/ 3353555 h 3401446"/>
              <a:gd name="connsiteX4-171" fmla="*/ 8663418 w 8796879"/>
              <a:gd name="connsiteY4-172" fmla="*/ 2734430 h 3401446"/>
              <a:gd name="connsiteX5-173" fmla="*/ 8701518 w 8796879"/>
              <a:gd name="connsiteY5-174" fmla="*/ 1105655 h 3401446"/>
              <a:gd name="connsiteX6-175" fmla="*/ 7920468 w 8796879"/>
              <a:gd name="connsiteY6-176" fmla="*/ 572255 h 3401446"/>
              <a:gd name="connsiteX7-177" fmla="*/ 624318 w 8796879"/>
              <a:gd name="connsiteY7-178" fmla="*/ 755 h 3401446"/>
              <a:gd name="connsiteX8-179" fmla="*/ 14718 w 8796879"/>
              <a:gd name="connsiteY8-180" fmla="*/ 686555 h 3401446"/>
              <a:gd name="connsiteX0-181" fmla="*/ 14718 w 8796879"/>
              <a:gd name="connsiteY0-182" fmla="*/ 686555 h 3401446"/>
              <a:gd name="connsiteX1-183" fmla="*/ 1033893 w 8796879"/>
              <a:gd name="connsiteY1-184" fmla="*/ 2705855 h 3401446"/>
              <a:gd name="connsiteX2-185" fmla="*/ 2862693 w 8796879"/>
              <a:gd name="connsiteY2-186" fmla="*/ 3286880 h 3401446"/>
              <a:gd name="connsiteX3-187" fmla="*/ 7615668 w 8796879"/>
              <a:gd name="connsiteY3-188" fmla="*/ 3353555 h 3401446"/>
              <a:gd name="connsiteX4-189" fmla="*/ 8663418 w 8796879"/>
              <a:gd name="connsiteY4-190" fmla="*/ 2734430 h 3401446"/>
              <a:gd name="connsiteX5-191" fmla="*/ 8701518 w 8796879"/>
              <a:gd name="connsiteY5-192" fmla="*/ 1105655 h 3401446"/>
              <a:gd name="connsiteX6-193" fmla="*/ 7920468 w 8796879"/>
              <a:gd name="connsiteY6-194" fmla="*/ 572255 h 3401446"/>
              <a:gd name="connsiteX7-195" fmla="*/ 624318 w 8796879"/>
              <a:gd name="connsiteY7-196" fmla="*/ 755 h 3401446"/>
              <a:gd name="connsiteX8-197" fmla="*/ 14718 w 8796879"/>
              <a:gd name="connsiteY8-198" fmla="*/ 686555 h 3401446"/>
              <a:gd name="connsiteX0-199" fmla="*/ 14718 w 8796879"/>
              <a:gd name="connsiteY0-200" fmla="*/ 686555 h 3389164"/>
              <a:gd name="connsiteX1-201" fmla="*/ 1033893 w 8796879"/>
              <a:gd name="connsiteY1-202" fmla="*/ 2705855 h 3389164"/>
              <a:gd name="connsiteX2-203" fmla="*/ 3446893 w 8796879"/>
              <a:gd name="connsiteY2-204" fmla="*/ 3248780 h 3389164"/>
              <a:gd name="connsiteX3-205" fmla="*/ 7615668 w 8796879"/>
              <a:gd name="connsiteY3-206" fmla="*/ 3353555 h 3389164"/>
              <a:gd name="connsiteX4-207" fmla="*/ 8663418 w 8796879"/>
              <a:gd name="connsiteY4-208" fmla="*/ 2734430 h 3389164"/>
              <a:gd name="connsiteX5-209" fmla="*/ 8701518 w 8796879"/>
              <a:gd name="connsiteY5-210" fmla="*/ 1105655 h 3389164"/>
              <a:gd name="connsiteX6-211" fmla="*/ 7920468 w 8796879"/>
              <a:gd name="connsiteY6-212" fmla="*/ 572255 h 3389164"/>
              <a:gd name="connsiteX7-213" fmla="*/ 624318 w 8796879"/>
              <a:gd name="connsiteY7-214" fmla="*/ 755 h 3389164"/>
              <a:gd name="connsiteX8-215" fmla="*/ 14718 w 8796879"/>
              <a:gd name="connsiteY8-216" fmla="*/ 686555 h 3389164"/>
              <a:gd name="connsiteX0-217" fmla="*/ 14718 w 8795350"/>
              <a:gd name="connsiteY0-218" fmla="*/ 686555 h 3297753"/>
              <a:gd name="connsiteX1-219" fmla="*/ 1033893 w 8795350"/>
              <a:gd name="connsiteY1-220" fmla="*/ 2705855 h 3297753"/>
              <a:gd name="connsiteX2-221" fmla="*/ 3446893 w 8795350"/>
              <a:gd name="connsiteY2-222" fmla="*/ 3248780 h 3297753"/>
              <a:gd name="connsiteX3-223" fmla="*/ 7641068 w 8795350"/>
              <a:gd name="connsiteY3-224" fmla="*/ 3213855 h 3297753"/>
              <a:gd name="connsiteX4-225" fmla="*/ 8663418 w 8795350"/>
              <a:gd name="connsiteY4-226" fmla="*/ 2734430 h 3297753"/>
              <a:gd name="connsiteX5-227" fmla="*/ 8701518 w 8795350"/>
              <a:gd name="connsiteY5-228" fmla="*/ 1105655 h 3297753"/>
              <a:gd name="connsiteX6-229" fmla="*/ 7920468 w 8795350"/>
              <a:gd name="connsiteY6-230" fmla="*/ 572255 h 3297753"/>
              <a:gd name="connsiteX7-231" fmla="*/ 624318 w 8795350"/>
              <a:gd name="connsiteY7-232" fmla="*/ 755 h 3297753"/>
              <a:gd name="connsiteX8-233" fmla="*/ 14718 w 8795350"/>
              <a:gd name="connsiteY8-234" fmla="*/ 686555 h 3297753"/>
              <a:gd name="connsiteX0-235" fmla="*/ 14718 w 8860917"/>
              <a:gd name="connsiteY0-236" fmla="*/ 686555 h 3297753"/>
              <a:gd name="connsiteX1-237" fmla="*/ 1033893 w 8860917"/>
              <a:gd name="connsiteY1-238" fmla="*/ 2705855 h 3297753"/>
              <a:gd name="connsiteX2-239" fmla="*/ 3446893 w 8860917"/>
              <a:gd name="connsiteY2-240" fmla="*/ 3248780 h 3297753"/>
              <a:gd name="connsiteX3-241" fmla="*/ 7641068 w 8860917"/>
              <a:gd name="connsiteY3-242" fmla="*/ 3213855 h 3297753"/>
              <a:gd name="connsiteX4-243" fmla="*/ 8663418 w 8860917"/>
              <a:gd name="connsiteY4-244" fmla="*/ 2734430 h 3297753"/>
              <a:gd name="connsiteX5-245" fmla="*/ 8701518 w 8860917"/>
              <a:gd name="connsiteY5-246" fmla="*/ 1105655 h 3297753"/>
              <a:gd name="connsiteX6-247" fmla="*/ 7920468 w 8860917"/>
              <a:gd name="connsiteY6-248" fmla="*/ 572255 h 3297753"/>
              <a:gd name="connsiteX7-249" fmla="*/ 624318 w 8860917"/>
              <a:gd name="connsiteY7-250" fmla="*/ 755 h 3297753"/>
              <a:gd name="connsiteX8-251" fmla="*/ 14718 w 8860917"/>
              <a:gd name="connsiteY8-252" fmla="*/ 686555 h 3297753"/>
              <a:gd name="connsiteX0-253" fmla="*/ 14718 w 8895579"/>
              <a:gd name="connsiteY0-254" fmla="*/ 686555 h 3309199"/>
              <a:gd name="connsiteX1-255" fmla="*/ 1033893 w 8895579"/>
              <a:gd name="connsiteY1-256" fmla="*/ 2705855 h 3309199"/>
              <a:gd name="connsiteX2-257" fmla="*/ 3446893 w 8895579"/>
              <a:gd name="connsiteY2-258" fmla="*/ 3248780 h 3309199"/>
              <a:gd name="connsiteX3-259" fmla="*/ 7641068 w 8895579"/>
              <a:gd name="connsiteY3-260" fmla="*/ 3213855 h 3309199"/>
              <a:gd name="connsiteX4-261" fmla="*/ 8714218 w 8895579"/>
              <a:gd name="connsiteY4-262" fmla="*/ 2518530 h 3309199"/>
              <a:gd name="connsiteX5-263" fmla="*/ 8701518 w 8895579"/>
              <a:gd name="connsiteY5-264" fmla="*/ 1105655 h 3309199"/>
              <a:gd name="connsiteX6-265" fmla="*/ 7920468 w 8895579"/>
              <a:gd name="connsiteY6-266" fmla="*/ 572255 h 3309199"/>
              <a:gd name="connsiteX7-267" fmla="*/ 624318 w 8895579"/>
              <a:gd name="connsiteY7-268" fmla="*/ 755 h 3309199"/>
              <a:gd name="connsiteX8-269" fmla="*/ 14718 w 8895579"/>
              <a:gd name="connsiteY8-270" fmla="*/ 686555 h 3309199"/>
              <a:gd name="connsiteX0-271" fmla="*/ 14718 w 8841072"/>
              <a:gd name="connsiteY0-272" fmla="*/ 686555 h 3309199"/>
              <a:gd name="connsiteX1-273" fmla="*/ 1033893 w 8841072"/>
              <a:gd name="connsiteY1-274" fmla="*/ 2705855 h 3309199"/>
              <a:gd name="connsiteX2-275" fmla="*/ 3446893 w 8841072"/>
              <a:gd name="connsiteY2-276" fmla="*/ 3248780 h 3309199"/>
              <a:gd name="connsiteX3-277" fmla="*/ 7641068 w 8841072"/>
              <a:gd name="connsiteY3-278" fmla="*/ 3213855 h 3309199"/>
              <a:gd name="connsiteX4-279" fmla="*/ 8714218 w 8841072"/>
              <a:gd name="connsiteY4-280" fmla="*/ 2518530 h 3309199"/>
              <a:gd name="connsiteX5-281" fmla="*/ 8701518 w 8841072"/>
              <a:gd name="connsiteY5-282" fmla="*/ 1105655 h 3309199"/>
              <a:gd name="connsiteX6-283" fmla="*/ 7920468 w 8841072"/>
              <a:gd name="connsiteY6-284" fmla="*/ 572255 h 3309199"/>
              <a:gd name="connsiteX7-285" fmla="*/ 624318 w 8841072"/>
              <a:gd name="connsiteY7-286" fmla="*/ 755 h 3309199"/>
              <a:gd name="connsiteX8-287" fmla="*/ 14718 w 8841072"/>
              <a:gd name="connsiteY8-288" fmla="*/ 686555 h 3309199"/>
              <a:gd name="connsiteX0-289" fmla="*/ 197463 w 9039140"/>
              <a:gd name="connsiteY0-290" fmla="*/ 686616 h 3309260"/>
              <a:gd name="connsiteX1-291" fmla="*/ 1216638 w 9039140"/>
              <a:gd name="connsiteY1-292" fmla="*/ 2705916 h 3309260"/>
              <a:gd name="connsiteX2-293" fmla="*/ 3629638 w 9039140"/>
              <a:gd name="connsiteY2-294" fmla="*/ 3248841 h 3309260"/>
              <a:gd name="connsiteX3-295" fmla="*/ 7823813 w 9039140"/>
              <a:gd name="connsiteY3-296" fmla="*/ 3213916 h 3309260"/>
              <a:gd name="connsiteX4-297" fmla="*/ 8896963 w 9039140"/>
              <a:gd name="connsiteY4-298" fmla="*/ 2518591 h 3309260"/>
              <a:gd name="connsiteX5-299" fmla="*/ 8884263 w 9039140"/>
              <a:gd name="connsiteY5-300" fmla="*/ 1105716 h 3309260"/>
              <a:gd name="connsiteX6-301" fmla="*/ 7823813 w 9039140"/>
              <a:gd name="connsiteY6-302" fmla="*/ 559616 h 3309260"/>
              <a:gd name="connsiteX7-303" fmla="*/ 807063 w 9039140"/>
              <a:gd name="connsiteY7-304" fmla="*/ 816 h 3309260"/>
              <a:gd name="connsiteX8-305" fmla="*/ 197463 w 9039140"/>
              <a:gd name="connsiteY8-306" fmla="*/ 686616 h 3309260"/>
              <a:gd name="connsiteX0-307" fmla="*/ 197463 w 9039140"/>
              <a:gd name="connsiteY0-308" fmla="*/ 686616 h 3309260"/>
              <a:gd name="connsiteX1-309" fmla="*/ 1216638 w 9039140"/>
              <a:gd name="connsiteY1-310" fmla="*/ 2705916 h 3309260"/>
              <a:gd name="connsiteX2-311" fmla="*/ 3629638 w 9039140"/>
              <a:gd name="connsiteY2-312" fmla="*/ 3248841 h 3309260"/>
              <a:gd name="connsiteX3-313" fmla="*/ 7823813 w 9039140"/>
              <a:gd name="connsiteY3-314" fmla="*/ 3213916 h 3309260"/>
              <a:gd name="connsiteX4-315" fmla="*/ 8896963 w 9039140"/>
              <a:gd name="connsiteY4-316" fmla="*/ 2518591 h 3309260"/>
              <a:gd name="connsiteX5-317" fmla="*/ 8884263 w 9039140"/>
              <a:gd name="connsiteY5-318" fmla="*/ 1105716 h 3309260"/>
              <a:gd name="connsiteX6-319" fmla="*/ 7823813 w 9039140"/>
              <a:gd name="connsiteY6-320" fmla="*/ 559616 h 3309260"/>
              <a:gd name="connsiteX7-321" fmla="*/ 807063 w 9039140"/>
              <a:gd name="connsiteY7-322" fmla="*/ 816 h 3309260"/>
              <a:gd name="connsiteX8-323" fmla="*/ 197463 w 9039140"/>
              <a:gd name="connsiteY8-324" fmla="*/ 686616 h 3309260"/>
              <a:gd name="connsiteX0-325" fmla="*/ 197463 w 9007754"/>
              <a:gd name="connsiteY0-326" fmla="*/ 686616 h 3309260"/>
              <a:gd name="connsiteX1-327" fmla="*/ 1216638 w 9007754"/>
              <a:gd name="connsiteY1-328" fmla="*/ 2705916 h 3309260"/>
              <a:gd name="connsiteX2-329" fmla="*/ 3629638 w 9007754"/>
              <a:gd name="connsiteY2-330" fmla="*/ 3248841 h 3309260"/>
              <a:gd name="connsiteX3-331" fmla="*/ 7823813 w 9007754"/>
              <a:gd name="connsiteY3-332" fmla="*/ 3213916 h 3309260"/>
              <a:gd name="connsiteX4-333" fmla="*/ 8896963 w 9007754"/>
              <a:gd name="connsiteY4-334" fmla="*/ 2518591 h 3309260"/>
              <a:gd name="connsiteX5-335" fmla="*/ 8884263 w 9007754"/>
              <a:gd name="connsiteY5-336" fmla="*/ 1105716 h 3309260"/>
              <a:gd name="connsiteX6-337" fmla="*/ 7823813 w 9007754"/>
              <a:gd name="connsiteY6-338" fmla="*/ 559616 h 3309260"/>
              <a:gd name="connsiteX7-339" fmla="*/ 807063 w 9007754"/>
              <a:gd name="connsiteY7-340" fmla="*/ 816 h 3309260"/>
              <a:gd name="connsiteX8-341" fmla="*/ 197463 w 9007754"/>
              <a:gd name="connsiteY8-342" fmla="*/ 686616 h 3309260"/>
              <a:gd name="connsiteX0-343" fmla="*/ 197463 w 8996899"/>
              <a:gd name="connsiteY0-344" fmla="*/ 686616 h 3300334"/>
              <a:gd name="connsiteX1-345" fmla="*/ 1216638 w 8996899"/>
              <a:gd name="connsiteY1-346" fmla="*/ 2705916 h 3300334"/>
              <a:gd name="connsiteX2-347" fmla="*/ 3629638 w 8996899"/>
              <a:gd name="connsiteY2-348" fmla="*/ 3248841 h 3300334"/>
              <a:gd name="connsiteX3-349" fmla="*/ 7823813 w 8996899"/>
              <a:gd name="connsiteY3-350" fmla="*/ 3213916 h 3300334"/>
              <a:gd name="connsiteX4-351" fmla="*/ 8820763 w 8996899"/>
              <a:gd name="connsiteY4-352" fmla="*/ 2683691 h 3300334"/>
              <a:gd name="connsiteX5-353" fmla="*/ 8884263 w 8996899"/>
              <a:gd name="connsiteY5-354" fmla="*/ 1105716 h 3300334"/>
              <a:gd name="connsiteX6-355" fmla="*/ 7823813 w 8996899"/>
              <a:gd name="connsiteY6-356" fmla="*/ 559616 h 3300334"/>
              <a:gd name="connsiteX7-357" fmla="*/ 807063 w 8996899"/>
              <a:gd name="connsiteY7-358" fmla="*/ 816 h 3300334"/>
              <a:gd name="connsiteX8-359" fmla="*/ 197463 w 8996899"/>
              <a:gd name="connsiteY8-360" fmla="*/ 686616 h 3300334"/>
              <a:gd name="connsiteX0-361" fmla="*/ 197463 w 8977294"/>
              <a:gd name="connsiteY0-362" fmla="*/ 686616 h 3300334"/>
              <a:gd name="connsiteX1-363" fmla="*/ 1216638 w 8977294"/>
              <a:gd name="connsiteY1-364" fmla="*/ 2705916 h 3300334"/>
              <a:gd name="connsiteX2-365" fmla="*/ 3629638 w 8977294"/>
              <a:gd name="connsiteY2-366" fmla="*/ 3248841 h 3300334"/>
              <a:gd name="connsiteX3-367" fmla="*/ 7823813 w 8977294"/>
              <a:gd name="connsiteY3-368" fmla="*/ 3213916 h 3300334"/>
              <a:gd name="connsiteX4-369" fmla="*/ 8820763 w 8977294"/>
              <a:gd name="connsiteY4-370" fmla="*/ 2683691 h 3300334"/>
              <a:gd name="connsiteX5-371" fmla="*/ 8884263 w 8977294"/>
              <a:gd name="connsiteY5-372" fmla="*/ 1105716 h 3300334"/>
              <a:gd name="connsiteX6-373" fmla="*/ 7823813 w 8977294"/>
              <a:gd name="connsiteY6-374" fmla="*/ 559616 h 3300334"/>
              <a:gd name="connsiteX7-375" fmla="*/ 807063 w 8977294"/>
              <a:gd name="connsiteY7-376" fmla="*/ 816 h 3300334"/>
              <a:gd name="connsiteX8-377" fmla="*/ 197463 w 8977294"/>
              <a:gd name="connsiteY8-378" fmla="*/ 686616 h 3300334"/>
              <a:gd name="connsiteX0-379" fmla="*/ 18325 w 8798156"/>
              <a:gd name="connsiteY0-380" fmla="*/ 686616 h 3300334"/>
              <a:gd name="connsiteX1-381" fmla="*/ 1037500 w 8798156"/>
              <a:gd name="connsiteY1-382" fmla="*/ 2705916 h 3300334"/>
              <a:gd name="connsiteX2-383" fmla="*/ 3450500 w 8798156"/>
              <a:gd name="connsiteY2-384" fmla="*/ 3248841 h 3300334"/>
              <a:gd name="connsiteX3-385" fmla="*/ 7644675 w 8798156"/>
              <a:gd name="connsiteY3-386" fmla="*/ 3213916 h 3300334"/>
              <a:gd name="connsiteX4-387" fmla="*/ 8641625 w 8798156"/>
              <a:gd name="connsiteY4-388" fmla="*/ 2683691 h 3300334"/>
              <a:gd name="connsiteX5-389" fmla="*/ 8705125 w 8798156"/>
              <a:gd name="connsiteY5-390" fmla="*/ 1105716 h 3300334"/>
              <a:gd name="connsiteX6-391" fmla="*/ 7644675 w 8798156"/>
              <a:gd name="connsiteY6-392" fmla="*/ 559616 h 3300334"/>
              <a:gd name="connsiteX7-393" fmla="*/ 627925 w 8798156"/>
              <a:gd name="connsiteY7-394" fmla="*/ 816 h 3300334"/>
              <a:gd name="connsiteX8-395" fmla="*/ 18325 w 8798156"/>
              <a:gd name="connsiteY8-396" fmla="*/ 686616 h 3300334"/>
              <a:gd name="connsiteX0-397" fmla="*/ 57563 w 8837394"/>
              <a:gd name="connsiteY0-398" fmla="*/ 686616 h 3300334"/>
              <a:gd name="connsiteX1-399" fmla="*/ 1076738 w 8837394"/>
              <a:gd name="connsiteY1-400" fmla="*/ 2705916 h 3300334"/>
              <a:gd name="connsiteX2-401" fmla="*/ 3489738 w 8837394"/>
              <a:gd name="connsiteY2-402" fmla="*/ 3248841 h 3300334"/>
              <a:gd name="connsiteX3-403" fmla="*/ 7683913 w 8837394"/>
              <a:gd name="connsiteY3-404" fmla="*/ 3213916 h 3300334"/>
              <a:gd name="connsiteX4-405" fmla="*/ 8680863 w 8837394"/>
              <a:gd name="connsiteY4-406" fmla="*/ 2683691 h 3300334"/>
              <a:gd name="connsiteX5-407" fmla="*/ 8744363 w 8837394"/>
              <a:gd name="connsiteY5-408" fmla="*/ 1105716 h 3300334"/>
              <a:gd name="connsiteX6-409" fmla="*/ 7683913 w 8837394"/>
              <a:gd name="connsiteY6-410" fmla="*/ 559616 h 3300334"/>
              <a:gd name="connsiteX7-411" fmla="*/ 667163 w 8837394"/>
              <a:gd name="connsiteY7-412" fmla="*/ 816 h 3300334"/>
              <a:gd name="connsiteX8-413" fmla="*/ 57563 w 8837394"/>
              <a:gd name="connsiteY8-414" fmla="*/ 686616 h 3300334"/>
              <a:gd name="connsiteX0-415" fmla="*/ 47182 w 8827013"/>
              <a:gd name="connsiteY0-416" fmla="*/ 686616 h 3300334"/>
              <a:gd name="connsiteX1-417" fmla="*/ 1066357 w 8827013"/>
              <a:gd name="connsiteY1-418" fmla="*/ 2705916 h 3300334"/>
              <a:gd name="connsiteX2-419" fmla="*/ 3479357 w 8827013"/>
              <a:gd name="connsiteY2-420" fmla="*/ 3248841 h 3300334"/>
              <a:gd name="connsiteX3-421" fmla="*/ 7673532 w 8827013"/>
              <a:gd name="connsiteY3-422" fmla="*/ 3213916 h 3300334"/>
              <a:gd name="connsiteX4-423" fmla="*/ 8670482 w 8827013"/>
              <a:gd name="connsiteY4-424" fmla="*/ 2683691 h 3300334"/>
              <a:gd name="connsiteX5-425" fmla="*/ 8733982 w 8827013"/>
              <a:gd name="connsiteY5-426" fmla="*/ 1105716 h 3300334"/>
              <a:gd name="connsiteX6-427" fmla="*/ 7673532 w 8827013"/>
              <a:gd name="connsiteY6-428" fmla="*/ 559616 h 3300334"/>
              <a:gd name="connsiteX7-429" fmla="*/ 656782 w 8827013"/>
              <a:gd name="connsiteY7-430" fmla="*/ 816 h 3300334"/>
              <a:gd name="connsiteX8-431" fmla="*/ 47182 w 8827013"/>
              <a:gd name="connsiteY8-432" fmla="*/ 686616 h 3300334"/>
              <a:gd name="connsiteX0-433" fmla="*/ 47182 w 8827013"/>
              <a:gd name="connsiteY0-434" fmla="*/ 686616 h 3300334"/>
              <a:gd name="connsiteX1-435" fmla="*/ 1066357 w 8827013"/>
              <a:gd name="connsiteY1-436" fmla="*/ 2705916 h 3300334"/>
              <a:gd name="connsiteX2-437" fmla="*/ 3479357 w 8827013"/>
              <a:gd name="connsiteY2-438" fmla="*/ 3248841 h 3300334"/>
              <a:gd name="connsiteX3-439" fmla="*/ 7673532 w 8827013"/>
              <a:gd name="connsiteY3-440" fmla="*/ 3213916 h 3300334"/>
              <a:gd name="connsiteX4-441" fmla="*/ 8670482 w 8827013"/>
              <a:gd name="connsiteY4-442" fmla="*/ 2683691 h 3300334"/>
              <a:gd name="connsiteX5-443" fmla="*/ 8733982 w 8827013"/>
              <a:gd name="connsiteY5-444" fmla="*/ 1105716 h 3300334"/>
              <a:gd name="connsiteX6-445" fmla="*/ 7673532 w 8827013"/>
              <a:gd name="connsiteY6-446" fmla="*/ 559616 h 3300334"/>
              <a:gd name="connsiteX7-447" fmla="*/ 656782 w 8827013"/>
              <a:gd name="connsiteY7-448" fmla="*/ 816 h 3300334"/>
              <a:gd name="connsiteX8-449" fmla="*/ 47182 w 8827013"/>
              <a:gd name="connsiteY8-450" fmla="*/ 686616 h 3300334"/>
              <a:gd name="connsiteX0-451" fmla="*/ 47182 w 8827013"/>
              <a:gd name="connsiteY0-452" fmla="*/ 686616 h 3236621"/>
              <a:gd name="connsiteX1-453" fmla="*/ 1066357 w 8827013"/>
              <a:gd name="connsiteY1-454" fmla="*/ 2705916 h 3236621"/>
              <a:gd name="connsiteX2-455" fmla="*/ 3504757 w 8827013"/>
              <a:gd name="connsiteY2-456" fmla="*/ 3096441 h 3236621"/>
              <a:gd name="connsiteX3-457" fmla="*/ 7673532 w 8827013"/>
              <a:gd name="connsiteY3-458" fmla="*/ 3213916 h 3236621"/>
              <a:gd name="connsiteX4-459" fmla="*/ 8670482 w 8827013"/>
              <a:gd name="connsiteY4-460" fmla="*/ 2683691 h 3236621"/>
              <a:gd name="connsiteX5-461" fmla="*/ 8733982 w 8827013"/>
              <a:gd name="connsiteY5-462" fmla="*/ 1105716 h 3236621"/>
              <a:gd name="connsiteX6-463" fmla="*/ 7673532 w 8827013"/>
              <a:gd name="connsiteY6-464" fmla="*/ 559616 h 3236621"/>
              <a:gd name="connsiteX7-465" fmla="*/ 656782 w 8827013"/>
              <a:gd name="connsiteY7-466" fmla="*/ 816 h 3236621"/>
              <a:gd name="connsiteX8-467" fmla="*/ 47182 w 8827013"/>
              <a:gd name="connsiteY8-468" fmla="*/ 686616 h 3236621"/>
              <a:gd name="connsiteX0-469" fmla="*/ 47182 w 8827013"/>
              <a:gd name="connsiteY0-470" fmla="*/ 686616 h 3259027"/>
              <a:gd name="connsiteX1-471" fmla="*/ 1066357 w 8827013"/>
              <a:gd name="connsiteY1-472" fmla="*/ 2705916 h 3259027"/>
              <a:gd name="connsiteX2-473" fmla="*/ 3504757 w 8827013"/>
              <a:gd name="connsiteY2-474" fmla="*/ 3172641 h 3259027"/>
              <a:gd name="connsiteX3-475" fmla="*/ 7673532 w 8827013"/>
              <a:gd name="connsiteY3-476" fmla="*/ 3213916 h 3259027"/>
              <a:gd name="connsiteX4-477" fmla="*/ 8670482 w 8827013"/>
              <a:gd name="connsiteY4-478" fmla="*/ 2683691 h 3259027"/>
              <a:gd name="connsiteX5-479" fmla="*/ 8733982 w 8827013"/>
              <a:gd name="connsiteY5-480" fmla="*/ 1105716 h 3259027"/>
              <a:gd name="connsiteX6-481" fmla="*/ 7673532 w 8827013"/>
              <a:gd name="connsiteY6-482" fmla="*/ 559616 h 3259027"/>
              <a:gd name="connsiteX7-483" fmla="*/ 656782 w 8827013"/>
              <a:gd name="connsiteY7-484" fmla="*/ 816 h 3259027"/>
              <a:gd name="connsiteX8-485" fmla="*/ 47182 w 8827013"/>
              <a:gd name="connsiteY8-486" fmla="*/ 686616 h 3259027"/>
              <a:gd name="connsiteX0-487" fmla="*/ 47182 w 8827013"/>
              <a:gd name="connsiteY0-488" fmla="*/ 686616 h 3245091"/>
              <a:gd name="connsiteX1-489" fmla="*/ 1066357 w 8827013"/>
              <a:gd name="connsiteY1-490" fmla="*/ 2705916 h 3245091"/>
              <a:gd name="connsiteX2-491" fmla="*/ 3504757 w 8827013"/>
              <a:gd name="connsiteY2-492" fmla="*/ 3172641 h 3245091"/>
              <a:gd name="connsiteX3-493" fmla="*/ 7673532 w 8827013"/>
              <a:gd name="connsiteY3-494" fmla="*/ 3213916 h 3245091"/>
              <a:gd name="connsiteX4-495" fmla="*/ 8670482 w 8827013"/>
              <a:gd name="connsiteY4-496" fmla="*/ 2683691 h 3245091"/>
              <a:gd name="connsiteX5-497" fmla="*/ 8733982 w 8827013"/>
              <a:gd name="connsiteY5-498" fmla="*/ 1105716 h 3245091"/>
              <a:gd name="connsiteX6-499" fmla="*/ 7673532 w 8827013"/>
              <a:gd name="connsiteY6-500" fmla="*/ 559616 h 3245091"/>
              <a:gd name="connsiteX7-501" fmla="*/ 656782 w 8827013"/>
              <a:gd name="connsiteY7-502" fmla="*/ 816 h 3245091"/>
              <a:gd name="connsiteX8-503" fmla="*/ 47182 w 8827013"/>
              <a:gd name="connsiteY8-504" fmla="*/ 686616 h 3245091"/>
              <a:gd name="connsiteX0-505" fmla="*/ 47182 w 8781072"/>
              <a:gd name="connsiteY0-506" fmla="*/ 686616 h 3246012"/>
              <a:gd name="connsiteX1-507" fmla="*/ 1066357 w 8781072"/>
              <a:gd name="connsiteY1-508" fmla="*/ 2705916 h 3246012"/>
              <a:gd name="connsiteX2-509" fmla="*/ 3504757 w 8781072"/>
              <a:gd name="connsiteY2-510" fmla="*/ 3172641 h 3246012"/>
              <a:gd name="connsiteX3-511" fmla="*/ 7673532 w 8781072"/>
              <a:gd name="connsiteY3-512" fmla="*/ 3213916 h 3246012"/>
              <a:gd name="connsiteX4-513" fmla="*/ 8518082 w 8781072"/>
              <a:gd name="connsiteY4-514" fmla="*/ 2670991 h 3246012"/>
              <a:gd name="connsiteX5-515" fmla="*/ 8733982 w 8781072"/>
              <a:gd name="connsiteY5-516" fmla="*/ 1105716 h 3246012"/>
              <a:gd name="connsiteX6-517" fmla="*/ 7673532 w 8781072"/>
              <a:gd name="connsiteY6-518" fmla="*/ 559616 h 3246012"/>
              <a:gd name="connsiteX7-519" fmla="*/ 656782 w 8781072"/>
              <a:gd name="connsiteY7-520" fmla="*/ 816 h 3246012"/>
              <a:gd name="connsiteX8-521" fmla="*/ 47182 w 8781072"/>
              <a:gd name="connsiteY8-522" fmla="*/ 686616 h 3246012"/>
              <a:gd name="connsiteX0-523" fmla="*/ 47182 w 8776608"/>
              <a:gd name="connsiteY0-524" fmla="*/ 686616 h 3246012"/>
              <a:gd name="connsiteX1-525" fmla="*/ 1066357 w 8776608"/>
              <a:gd name="connsiteY1-526" fmla="*/ 2705916 h 3246012"/>
              <a:gd name="connsiteX2-527" fmla="*/ 3504757 w 8776608"/>
              <a:gd name="connsiteY2-528" fmla="*/ 3172641 h 3246012"/>
              <a:gd name="connsiteX3-529" fmla="*/ 7673532 w 8776608"/>
              <a:gd name="connsiteY3-530" fmla="*/ 3213916 h 3246012"/>
              <a:gd name="connsiteX4-531" fmla="*/ 8518082 w 8776608"/>
              <a:gd name="connsiteY4-532" fmla="*/ 2670991 h 3246012"/>
              <a:gd name="connsiteX5-533" fmla="*/ 8733982 w 8776608"/>
              <a:gd name="connsiteY5-534" fmla="*/ 1105716 h 3246012"/>
              <a:gd name="connsiteX6-535" fmla="*/ 7673532 w 8776608"/>
              <a:gd name="connsiteY6-536" fmla="*/ 559616 h 3246012"/>
              <a:gd name="connsiteX7-537" fmla="*/ 656782 w 8776608"/>
              <a:gd name="connsiteY7-538" fmla="*/ 816 h 3246012"/>
              <a:gd name="connsiteX8-539" fmla="*/ 47182 w 8776608"/>
              <a:gd name="connsiteY8-540" fmla="*/ 686616 h 3246012"/>
              <a:gd name="connsiteX0-541" fmla="*/ 47182 w 8776608"/>
              <a:gd name="connsiteY0-542" fmla="*/ 686616 h 3215149"/>
              <a:gd name="connsiteX1-543" fmla="*/ 1066357 w 8776608"/>
              <a:gd name="connsiteY1-544" fmla="*/ 2705916 h 3215149"/>
              <a:gd name="connsiteX2-545" fmla="*/ 3504757 w 8776608"/>
              <a:gd name="connsiteY2-546" fmla="*/ 3172641 h 3215149"/>
              <a:gd name="connsiteX3-547" fmla="*/ 7673532 w 8776608"/>
              <a:gd name="connsiteY3-548" fmla="*/ 3213916 h 3215149"/>
              <a:gd name="connsiteX4-549" fmla="*/ 8518082 w 8776608"/>
              <a:gd name="connsiteY4-550" fmla="*/ 2670991 h 3215149"/>
              <a:gd name="connsiteX5-551" fmla="*/ 8733982 w 8776608"/>
              <a:gd name="connsiteY5-552" fmla="*/ 1105716 h 3215149"/>
              <a:gd name="connsiteX6-553" fmla="*/ 7673532 w 8776608"/>
              <a:gd name="connsiteY6-554" fmla="*/ 559616 h 3215149"/>
              <a:gd name="connsiteX7-555" fmla="*/ 656782 w 8776608"/>
              <a:gd name="connsiteY7-556" fmla="*/ 816 h 3215149"/>
              <a:gd name="connsiteX8-557" fmla="*/ 47182 w 8776608"/>
              <a:gd name="connsiteY8-558" fmla="*/ 686616 h 3215149"/>
              <a:gd name="connsiteX0-559" fmla="*/ 16600 w 8746026"/>
              <a:gd name="connsiteY0-560" fmla="*/ 686616 h 3221647"/>
              <a:gd name="connsiteX1-561" fmla="*/ 1114359 w 8746026"/>
              <a:gd name="connsiteY1-562" fmla="*/ 2816959 h 3221647"/>
              <a:gd name="connsiteX2-563" fmla="*/ 3474175 w 8746026"/>
              <a:gd name="connsiteY2-564" fmla="*/ 3172641 h 3221647"/>
              <a:gd name="connsiteX3-565" fmla="*/ 7642950 w 8746026"/>
              <a:gd name="connsiteY3-566" fmla="*/ 3213916 h 3221647"/>
              <a:gd name="connsiteX4-567" fmla="*/ 8487500 w 8746026"/>
              <a:gd name="connsiteY4-568" fmla="*/ 2670991 h 3221647"/>
              <a:gd name="connsiteX5-569" fmla="*/ 8703400 w 8746026"/>
              <a:gd name="connsiteY5-570" fmla="*/ 1105716 h 3221647"/>
              <a:gd name="connsiteX6-571" fmla="*/ 7642950 w 8746026"/>
              <a:gd name="connsiteY6-572" fmla="*/ 559616 h 3221647"/>
              <a:gd name="connsiteX7-573" fmla="*/ 626200 w 8746026"/>
              <a:gd name="connsiteY7-574" fmla="*/ 816 h 3221647"/>
              <a:gd name="connsiteX8-575" fmla="*/ 16600 w 8746026"/>
              <a:gd name="connsiteY8-576" fmla="*/ 686616 h 3221647"/>
              <a:gd name="connsiteX0-577" fmla="*/ 16600 w 8746026"/>
              <a:gd name="connsiteY0-578" fmla="*/ 686616 h 3277256"/>
              <a:gd name="connsiteX1-579" fmla="*/ 1114359 w 8746026"/>
              <a:gd name="connsiteY1-580" fmla="*/ 2816959 h 3277256"/>
              <a:gd name="connsiteX2-581" fmla="*/ 2138257 w 8746026"/>
              <a:gd name="connsiteY2-582" fmla="*/ 3221994 h 3277256"/>
              <a:gd name="connsiteX3-583" fmla="*/ 7642950 w 8746026"/>
              <a:gd name="connsiteY3-584" fmla="*/ 3213916 h 3277256"/>
              <a:gd name="connsiteX4-585" fmla="*/ 8487500 w 8746026"/>
              <a:gd name="connsiteY4-586" fmla="*/ 2670991 h 3277256"/>
              <a:gd name="connsiteX5-587" fmla="*/ 8703400 w 8746026"/>
              <a:gd name="connsiteY5-588" fmla="*/ 1105716 h 3277256"/>
              <a:gd name="connsiteX6-589" fmla="*/ 7642950 w 8746026"/>
              <a:gd name="connsiteY6-590" fmla="*/ 559616 h 3277256"/>
              <a:gd name="connsiteX7-591" fmla="*/ 626200 w 8746026"/>
              <a:gd name="connsiteY7-592" fmla="*/ 816 h 3277256"/>
              <a:gd name="connsiteX8-593" fmla="*/ 16600 w 8746026"/>
              <a:gd name="connsiteY8-594" fmla="*/ 686616 h 3277256"/>
              <a:gd name="connsiteX0-595" fmla="*/ 16600 w 8746026"/>
              <a:gd name="connsiteY0-596" fmla="*/ 686616 h 3277256"/>
              <a:gd name="connsiteX1-597" fmla="*/ 1114359 w 8746026"/>
              <a:gd name="connsiteY1-598" fmla="*/ 2816959 h 3277256"/>
              <a:gd name="connsiteX2-599" fmla="*/ 2138257 w 8746026"/>
              <a:gd name="connsiteY2-600" fmla="*/ 3221994 h 3277256"/>
              <a:gd name="connsiteX3-601" fmla="*/ 7642950 w 8746026"/>
              <a:gd name="connsiteY3-602" fmla="*/ 3213916 h 3277256"/>
              <a:gd name="connsiteX4-603" fmla="*/ 8487500 w 8746026"/>
              <a:gd name="connsiteY4-604" fmla="*/ 2670991 h 3277256"/>
              <a:gd name="connsiteX5-605" fmla="*/ 8703400 w 8746026"/>
              <a:gd name="connsiteY5-606" fmla="*/ 1105716 h 3277256"/>
              <a:gd name="connsiteX6-607" fmla="*/ 7642950 w 8746026"/>
              <a:gd name="connsiteY6-608" fmla="*/ 559616 h 3277256"/>
              <a:gd name="connsiteX7-609" fmla="*/ 626200 w 8746026"/>
              <a:gd name="connsiteY7-610" fmla="*/ 816 h 3277256"/>
              <a:gd name="connsiteX8-611" fmla="*/ 16600 w 8746026"/>
              <a:gd name="connsiteY8-612" fmla="*/ 686616 h 3277256"/>
              <a:gd name="connsiteX0-613" fmla="*/ 8564 w 8737990"/>
              <a:gd name="connsiteY0-614" fmla="*/ 686616 h 3281833"/>
              <a:gd name="connsiteX1-615" fmla="*/ 936059 w 8737990"/>
              <a:gd name="connsiteY1-616" fmla="*/ 2742930 h 3281833"/>
              <a:gd name="connsiteX2-617" fmla="*/ 2130221 w 8737990"/>
              <a:gd name="connsiteY2-618" fmla="*/ 3221994 h 3281833"/>
              <a:gd name="connsiteX3-619" fmla="*/ 7634914 w 8737990"/>
              <a:gd name="connsiteY3-620" fmla="*/ 3213916 h 3281833"/>
              <a:gd name="connsiteX4-621" fmla="*/ 8479464 w 8737990"/>
              <a:gd name="connsiteY4-622" fmla="*/ 2670991 h 3281833"/>
              <a:gd name="connsiteX5-623" fmla="*/ 8695364 w 8737990"/>
              <a:gd name="connsiteY5-624" fmla="*/ 1105716 h 3281833"/>
              <a:gd name="connsiteX6-625" fmla="*/ 7634914 w 8737990"/>
              <a:gd name="connsiteY6-626" fmla="*/ 559616 h 3281833"/>
              <a:gd name="connsiteX7-627" fmla="*/ 618164 w 8737990"/>
              <a:gd name="connsiteY7-628" fmla="*/ 816 h 3281833"/>
              <a:gd name="connsiteX8-629" fmla="*/ 8564 w 8737990"/>
              <a:gd name="connsiteY8-630" fmla="*/ 686616 h 3281833"/>
              <a:gd name="connsiteX0-631" fmla="*/ 8564 w 8737990"/>
              <a:gd name="connsiteY0-632" fmla="*/ 686616 h 3281833"/>
              <a:gd name="connsiteX1-633" fmla="*/ 936059 w 8737990"/>
              <a:gd name="connsiteY1-634" fmla="*/ 2742930 h 3281833"/>
              <a:gd name="connsiteX2-635" fmla="*/ 2130221 w 8737990"/>
              <a:gd name="connsiteY2-636" fmla="*/ 3221994 h 3281833"/>
              <a:gd name="connsiteX3-637" fmla="*/ 7634914 w 8737990"/>
              <a:gd name="connsiteY3-638" fmla="*/ 3213916 h 3281833"/>
              <a:gd name="connsiteX4-639" fmla="*/ 8479464 w 8737990"/>
              <a:gd name="connsiteY4-640" fmla="*/ 2670991 h 3281833"/>
              <a:gd name="connsiteX5-641" fmla="*/ 8695364 w 8737990"/>
              <a:gd name="connsiteY5-642" fmla="*/ 1105716 h 3281833"/>
              <a:gd name="connsiteX6-643" fmla="*/ 7634914 w 8737990"/>
              <a:gd name="connsiteY6-644" fmla="*/ 559616 h 3281833"/>
              <a:gd name="connsiteX7-645" fmla="*/ 618164 w 8737990"/>
              <a:gd name="connsiteY7-646" fmla="*/ 816 h 3281833"/>
              <a:gd name="connsiteX8-647" fmla="*/ 8564 w 8737990"/>
              <a:gd name="connsiteY8-648" fmla="*/ 686616 h 3281833"/>
              <a:gd name="connsiteX0-649" fmla="*/ 8564 w 8737990"/>
              <a:gd name="connsiteY0-650" fmla="*/ 686616 h 3268738"/>
              <a:gd name="connsiteX1-651" fmla="*/ 936059 w 8737990"/>
              <a:gd name="connsiteY1-652" fmla="*/ 2742930 h 3268738"/>
              <a:gd name="connsiteX2-653" fmla="*/ 2130221 w 8737990"/>
              <a:gd name="connsiteY2-654" fmla="*/ 3221994 h 3268738"/>
              <a:gd name="connsiteX3-655" fmla="*/ 7634914 w 8737990"/>
              <a:gd name="connsiteY3-656" fmla="*/ 3213916 h 3268738"/>
              <a:gd name="connsiteX4-657" fmla="*/ 8479464 w 8737990"/>
              <a:gd name="connsiteY4-658" fmla="*/ 2670991 h 3268738"/>
              <a:gd name="connsiteX5-659" fmla="*/ 8695364 w 8737990"/>
              <a:gd name="connsiteY5-660" fmla="*/ 1105716 h 3268738"/>
              <a:gd name="connsiteX6-661" fmla="*/ 7634914 w 8737990"/>
              <a:gd name="connsiteY6-662" fmla="*/ 559616 h 3268738"/>
              <a:gd name="connsiteX7-663" fmla="*/ 618164 w 8737990"/>
              <a:gd name="connsiteY7-664" fmla="*/ 816 h 3268738"/>
              <a:gd name="connsiteX8-665" fmla="*/ 8564 w 8737990"/>
              <a:gd name="connsiteY8-666" fmla="*/ 686616 h 3268738"/>
              <a:gd name="connsiteX0-667" fmla="*/ 8564 w 8735318"/>
              <a:gd name="connsiteY0-668" fmla="*/ 686616 h 3268738"/>
              <a:gd name="connsiteX1-669" fmla="*/ 936059 w 8735318"/>
              <a:gd name="connsiteY1-670" fmla="*/ 2742930 h 3268738"/>
              <a:gd name="connsiteX2-671" fmla="*/ 2130221 w 8735318"/>
              <a:gd name="connsiteY2-672" fmla="*/ 3221994 h 3268738"/>
              <a:gd name="connsiteX3-673" fmla="*/ 7634914 w 8735318"/>
              <a:gd name="connsiteY3-674" fmla="*/ 3213916 h 3268738"/>
              <a:gd name="connsiteX4-675" fmla="*/ 8479464 w 8735318"/>
              <a:gd name="connsiteY4-676" fmla="*/ 2670991 h 3268738"/>
              <a:gd name="connsiteX5-677" fmla="*/ 8695364 w 8735318"/>
              <a:gd name="connsiteY5-678" fmla="*/ 1105716 h 3268738"/>
              <a:gd name="connsiteX6-679" fmla="*/ 7634914 w 8735318"/>
              <a:gd name="connsiteY6-680" fmla="*/ 559616 h 3268738"/>
              <a:gd name="connsiteX7-681" fmla="*/ 618164 w 8735318"/>
              <a:gd name="connsiteY7-682" fmla="*/ 816 h 3268738"/>
              <a:gd name="connsiteX8-683" fmla="*/ 8564 w 8735318"/>
              <a:gd name="connsiteY8-684" fmla="*/ 686616 h 3268738"/>
              <a:gd name="connsiteX0-685" fmla="*/ 8564 w 8735318"/>
              <a:gd name="connsiteY0-686" fmla="*/ 686616 h 3239604"/>
              <a:gd name="connsiteX1-687" fmla="*/ 936059 w 8735318"/>
              <a:gd name="connsiteY1-688" fmla="*/ 2742930 h 3239604"/>
              <a:gd name="connsiteX2-689" fmla="*/ 2130221 w 8735318"/>
              <a:gd name="connsiteY2-690" fmla="*/ 3221994 h 3239604"/>
              <a:gd name="connsiteX3-691" fmla="*/ 7634914 w 8735318"/>
              <a:gd name="connsiteY3-692" fmla="*/ 3213916 h 3239604"/>
              <a:gd name="connsiteX4-693" fmla="*/ 8479464 w 8735318"/>
              <a:gd name="connsiteY4-694" fmla="*/ 2670991 h 3239604"/>
              <a:gd name="connsiteX5-695" fmla="*/ 8695364 w 8735318"/>
              <a:gd name="connsiteY5-696" fmla="*/ 1105716 h 3239604"/>
              <a:gd name="connsiteX6-697" fmla="*/ 7634914 w 8735318"/>
              <a:gd name="connsiteY6-698" fmla="*/ 559616 h 3239604"/>
              <a:gd name="connsiteX7-699" fmla="*/ 618164 w 8735318"/>
              <a:gd name="connsiteY7-700" fmla="*/ 816 h 3239604"/>
              <a:gd name="connsiteX8-701" fmla="*/ 8564 w 8735318"/>
              <a:gd name="connsiteY8-702" fmla="*/ 686616 h 323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735318" h="3239604">
                <a:moveTo>
                  <a:pt x="8564" y="686616"/>
                </a:moveTo>
                <a:cubicBezTo>
                  <a:pt x="61546" y="1143635"/>
                  <a:pt x="726520" y="2431409"/>
                  <a:pt x="936059" y="2742930"/>
                </a:cubicBezTo>
                <a:cubicBezTo>
                  <a:pt x="1145598" y="3054451"/>
                  <a:pt x="1524537" y="3180510"/>
                  <a:pt x="2130221" y="3221994"/>
                </a:cubicBezTo>
                <a:cubicBezTo>
                  <a:pt x="2735905" y="3263478"/>
                  <a:pt x="7061304" y="3219384"/>
                  <a:pt x="7634914" y="3213916"/>
                </a:cubicBezTo>
                <a:cubicBezTo>
                  <a:pt x="8208524" y="3208448"/>
                  <a:pt x="8392417" y="2918948"/>
                  <a:pt x="8479464" y="2670991"/>
                </a:cubicBezTo>
                <a:cubicBezTo>
                  <a:pt x="8566511" y="2423034"/>
                  <a:pt x="8836122" y="1457612"/>
                  <a:pt x="8695364" y="1105716"/>
                </a:cubicBezTo>
                <a:cubicBezTo>
                  <a:pt x="8554606" y="753820"/>
                  <a:pt x="8155614" y="604066"/>
                  <a:pt x="7634914" y="559616"/>
                </a:cubicBezTo>
                <a:cubicBezTo>
                  <a:pt x="6288714" y="375466"/>
                  <a:pt x="1089122" y="-20351"/>
                  <a:pt x="618164" y="816"/>
                </a:cubicBezTo>
                <a:cubicBezTo>
                  <a:pt x="147206" y="21983"/>
                  <a:pt x="-44418" y="229597"/>
                  <a:pt x="8564" y="68661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: 圆角 9"/>
          <p:cNvSpPr/>
          <p:nvPr>
            <p:custDataLst>
              <p:tags r:id="rId3"/>
            </p:custDataLst>
          </p:nvPr>
        </p:nvSpPr>
        <p:spPr>
          <a:xfrm rot="749232">
            <a:off x="9174266" y="2881827"/>
            <a:ext cx="359833" cy="11468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spc="10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7345" y="2521079"/>
            <a:ext cx="5657319" cy="877163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7000" u="none" strike="noStrike" kern="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024371" y="3459764"/>
            <a:ext cx="4160196" cy="37216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4312597" y="4086572"/>
            <a:ext cx="1621275" cy="2673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u="none" strike="noStrike" kern="0" cap="none" spc="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6015433" y="4086572"/>
            <a:ext cx="1947600" cy="2673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u="none" strike="noStrike" kern="0" cap="none" spc="0" normalizeH="0">
                <a:solidFill>
                  <a:schemeClr val="bg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139306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857253"/>
            <a:ext cx="12192000" cy="5143501"/>
            <a:chOff x="-1" y="-1"/>
            <a:chExt cx="12192000" cy="6858001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14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4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 rotWithShape="1">
            <a:blip r:embed="rId15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5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 userDrawn="1">
              <p:custDataLst>
                <p:tags r:id="rId12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2" y="1189681"/>
            <a:ext cx="10852237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1571631"/>
            <a:ext cx="5283243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157163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2023/5/14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1" y="857253"/>
            <a:ext cx="12192000" cy="5143501"/>
            <a:chOff x="-1" y="-1"/>
            <a:chExt cx="12192000" cy="6858001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12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 rotWithShape="1">
            <a:blip r:embed="rId12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13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3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2" name="矩形: 圆角 11"/>
            <p:cNvSpPr/>
            <p:nvPr userDrawn="1">
              <p:custDataLst>
                <p:tags r:id="rId10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2" y="1571631"/>
            <a:ext cx="10852237" cy="4041680"/>
          </a:xfrm>
        </p:spPr>
        <p:txBody>
          <a:bodyPr/>
          <a:lstStyle>
            <a:lvl1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" y="857250"/>
            <a:ext cx="12191999" cy="5143500"/>
            <a:chOff x="0" y="0"/>
            <a:chExt cx="12191999" cy="6858000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 rotWithShape="1">
            <a:blip r:embed="rId11" cstate="email"/>
            <a:srcRect/>
            <a:stretch>
              <a:fillRect/>
            </a:stretch>
          </p:blipFill>
          <p:spPr>
            <a:xfrm>
              <a:off x="0" y="0"/>
              <a:ext cx="6096000" cy="68580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 rotWithShape="1">
            <a:blip r:embed="rId12" cstate="email"/>
            <a:srcRect/>
            <a:stretch>
              <a:fillRect/>
            </a:stretch>
          </p:blipFill>
          <p:spPr>
            <a:xfrm>
              <a:off x="4689230" y="0"/>
              <a:ext cx="7502769" cy="6858000"/>
            </a:xfrm>
            <a:prstGeom prst="rect">
              <a:avLst/>
            </a:prstGeom>
          </p:spPr>
        </p:pic>
      </p:grpSp>
      <p:sp>
        <p:nvSpPr>
          <p:cNvPr id="11" name="任意多边形: 形状 10"/>
          <p:cNvSpPr/>
          <p:nvPr userDrawn="1">
            <p:custDataLst>
              <p:tags r:id="rId2"/>
            </p:custDataLst>
          </p:nvPr>
        </p:nvSpPr>
        <p:spPr>
          <a:xfrm>
            <a:off x="1910811" y="1987957"/>
            <a:ext cx="8470380" cy="2500973"/>
          </a:xfrm>
          <a:custGeom>
            <a:avLst/>
            <a:gdLst>
              <a:gd name="connsiteX0" fmla="*/ 205118 w 8991942"/>
              <a:gd name="connsiteY0" fmla="*/ 686554 h 3588181"/>
              <a:gd name="connsiteX1" fmla="*/ 1024268 w 8991942"/>
              <a:gd name="connsiteY1" fmla="*/ 2810629 h 3588181"/>
              <a:gd name="connsiteX2" fmla="*/ 2633993 w 8991942"/>
              <a:gd name="connsiteY2" fmla="*/ 3515479 h 3588181"/>
              <a:gd name="connsiteX3" fmla="*/ 7729868 w 8991942"/>
              <a:gd name="connsiteY3" fmla="*/ 3477379 h 3588181"/>
              <a:gd name="connsiteX4" fmla="*/ 8853818 w 8991942"/>
              <a:gd name="connsiteY4" fmla="*/ 2734429 h 3588181"/>
              <a:gd name="connsiteX5" fmla="*/ 8891918 w 8991942"/>
              <a:gd name="connsiteY5" fmla="*/ 1105654 h 3588181"/>
              <a:gd name="connsiteX6" fmla="*/ 8110868 w 8991942"/>
              <a:gd name="connsiteY6" fmla="*/ 572254 h 3588181"/>
              <a:gd name="connsiteX7" fmla="*/ 814718 w 8991942"/>
              <a:gd name="connsiteY7" fmla="*/ 754 h 3588181"/>
              <a:gd name="connsiteX8" fmla="*/ 205118 w 8991942"/>
              <a:gd name="connsiteY8" fmla="*/ 686554 h 3588181"/>
              <a:gd name="connsiteX0-1" fmla="*/ 181089 w 8967913"/>
              <a:gd name="connsiteY0-2" fmla="*/ 686554 h 3588181"/>
              <a:gd name="connsiteX1-3" fmla="*/ 1000239 w 8967913"/>
              <a:gd name="connsiteY1-4" fmla="*/ 2810629 h 3588181"/>
              <a:gd name="connsiteX2-5" fmla="*/ 2609964 w 8967913"/>
              <a:gd name="connsiteY2-6" fmla="*/ 3515479 h 3588181"/>
              <a:gd name="connsiteX3-7" fmla="*/ 7705839 w 8967913"/>
              <a:gd name="connsiteY3-8" fmla="*/ 3477379 h 3588181"/>
              <a:gd name="connsiteX4-9" fmla="*/ 8829789 w 8967913"/>
              <a:gd name="connsiteY4-10" fmla="*/ 2734429 h 3588181"/>
              <a:gd name="connsiteX5-11" fmla="*/ 8867889 w 8967913"/>
              <a:gd name="connsiteY5-12" fmla="*/ 1105654 h 3588181"/>
              <a:gd name="connsiteX6-13" fmla="*/ 8086839 w 8967913"/>
              <a:gd name="connsiteY6-14" fmla="*/ 572254 h 3588181"/>
              <a:gd name="connsiteX7-15" fmla="*/ 790689 w 8967913"/>
              <a:gd name="connsiteY7-16" fmla="*/ 754 h 3588181"/>
              <a:gd name="connsiteX8-17" fmla="*/ 181089 w 8967913"/>
              <a:gd name="connsiteY8-18" fmla="*/ 686554 h 3588181"/>
              <a:gd name="connsiteX0-19" fmla="*/ 1602 w 8788426"/>
              <a:gd name="connsiteY0-20" fmla="*/ 686778 h 3588405"/>
              <a:gd name="connsiteX1-21" fmla="*/ 820752 w 8788426"/>
              <a:gd name="connsiteY1-22" fmla="*/ 2810853 h 3588405"/>
              <a:gd name="connsiteX2-23" fmla="*/ 2430477 w 8788426"/>
              <a:gd name="connsiteY2-24" fmla="*/ 3515703 h 3588405"/>
              <a:gd name="connsiteX3-25" fmla="*/ 7526352 w 8788426"/>
              <a:gd name="connsiteY3-26" fmla="*/ 3477603 h 3588405"/>
              <a:gd name="connsiteX4-27" fmla="*/ 8650302 w 8788426"/>
              <a:gd name="connsiteY4-28" fmla="*/ 2734653 h 3588405"/>
              <a:gd name="connsiteX5-29" fmla="*/ 8688402 w 8788426"/>
              <a:gd name="connsiteY5-30" fmla="*/ 1105878 h 3588405"/>
              <a:gd name="connsiteX6-31" fmla="*/ 7907352 w 8788426"/>
              <a:gd name="connsiteY6-32" fmla="*/ 572478 h 3588405"/>
              <a:gd name="connsiteX7-33" fmla="*/ 611202 w 8788426"/>
              <a:gd name="connsiteY7-34" fmla="*/ 978 h 3588405"/>
              <a:gd name="connsiteX8-35" fmla="*/ 1602 w 8788426"/>
              <a:gd name="connsiteY8-36" fmla="*/ 686778 h 3588405"/>
              <a:gd name="connsiteX0-37" fmla="*/ 6593 w 8793417"/>
              <a:gd name="connsiteY0-38" fmla="*/ 686591 h 3588218"/>
              <a:gd name="connsiteX1-39" fmla="*/ 825743 w 8793417"/>
              <a:gd name="connsiteY1-40" fmla="*/ 2810666 h 3588218"/>
              <a:gd name="connsiteX2-41" fmla="*/ 2435468 w 8793417"/>
              <a:gd name="connsiteY2-42" fmla="*/ 3515516 h 3588218"/>
              <a:gd name="connsiteX3-43" fmla="*/ 7531343 w 8793417"/>
              <a:gd name="connsiteY3-44" fmla="*/ 3477416 h 3588218"/>
              <a:gd name="connsiteX4-45" fmla="*/ 8655293 w 8793417"/>
              <a:gd name="connsiteY4-46" fmla="*/ 2734466 h 3588218"/>
              <a:gd name="connsiteX5-47" fmla="*/ 8693393 w 8793417"/>
              <a:gd name="connsiteY5-48" fmla="*/ 1105691 h 3588218"/>
              <a:gd name="connsiteX6-49" fmla="*/ 7912343 w 8793417"/>
              <a:gd name="connsiteY6-50" fmla="*/ 572291 h 3588218"/>
              <a:gd name="connsiteX7-51" fmla="*/ 616193 w 8793417"/>
              <a:gd name="connsiteY7-52" fmla="*/ 791 h 3588218"/>
              <a:gd name="connsiteX8-53" fmla="*/ 6593 w 8793417"/>
              <a:gd name="connsiteY8-54" fmla="*/ 686591 h 3588218"/>
              <a:gd name="connsiteX0-55" fmla="*/ 7740 w 8794564"/>
              <a:gd name="connsiteY0-56" fmla="*/ 686555 h 3588182"/>
              <a:gd name="connsiteX1-57" fmla="*/ 826890 w 8794564"/>
              <a:gd name="connsiteY1-58" fmla="*/ 2810630 h 3588182"/>
              <a:gd name="connsiteX2-59" fmla="*/ 2436615 w 8794564"/>
              <a:gd name="connsiteY2-60" fmla="*/ 3515480 h 3588182"/>
              <a:gd name="connsiteX3-61" fmla="*/ 7532490 w 8794564"/>
              <a:gd name="connsiteY3-62" fmla="*/ 3477380 h 3588182"/>
              <a:gd name="connsiteX4-63" fmla="*/ 8656440 w 8794564"/>
              <a:gd name="connsiteY4-64" fmla="*/ 2734430 h 3588182"/>
              <a:gd name="connsiteX5-65" fmla="*/ 8694540 w 8794564"/>
              <a:gd name="connsiteY5-66" fmla="*/ 1105655 h 3588182"/>
              <a:gd name="connsiteX6-67" fmla="*/ 7913490 w 8794564"/>
              <a:gd name="connsiteY6-68" fmla="*/ 572255 h 3588182"/>
              <a:gd name="connsiteX7-69" fmla="*/ 617340 w 8794564"/>
              <a:gd name="connsiteY7-70" fmla="*/ 755 h 3588182"/>
              <a:gd name="connsiteX8-71" fmla="*/ 7740 w 8794564"/>
              <a:gd name="connsiteY8-72" fmla="*/ 686555 h 3588182"/>
              <a:gd name="connsiteX0-73" fmla="*/ 12757 w 8799581"/>
              <a:gd name="connsiteY0-74" fmla="*/ 686555 h 3595456"/>
              <a:gd name="connsiteX1-75" fmla="*/ 993832 w 8799581"/>
              <a:gd name="connsiteY1-76" fmla="*/ 2705855 h 3595456"/>
              <a:gd name="connsiteX2-77" fmla="*/ 2441632 w 8799581"/>
              <a:gd name="connsiteY2-78" fmla="*/ 3515480 h 3595456"/>
              <a:gd name="connsiteX3-79" fmla="*/ 7537507 w 8799581"/>
              <a:gd name="connsiteY3-80" fmla="*/ 3477380 h 3595456"/>
              <a:gd name="connsiteX4-81" fmla="*/ 8661457 w 8799581"/>
              <a:gd name="connsiteY4-82" fmla="*/ 2734430 h 3595456"/>
              <a:gd name="connsiteX5-83" fmla="*/ 8699557 w 8799581"/>
              <a:gd name="connsiteY5-84" fmla="*/ 1105655 h 3595456"/>
              <a:gd name="connsiteX6-85" fmla="*/ 7918507 w 8799581"/>
              <a:gd name="connsiteY6-86" fmla="*/ 572255 h 3595456"/>
              <a:gd name="connsiteX7-87" fmla="*/ 622357 w 8799581"/>
              <a:gd name="connsiteY7-88" fmla="*/ 755 h 3595456"/>
              <a:gd name="connsiteX8-89" fmla="*/ 12757 w 8799581"/>
              <a:gd name="connsiteY8-90" fmla="*/ 686555 h 3595456"/>
              <a:gd name="connsiteX0-91" fmla="*/ 12757 w 8799581"/>
              <a:gd name="connsiteY0-92" fmla="*/ 686555 h 3595456"/>
              <a:gd name="connsiteX1-93" fmla="*/ 993832 w 8799581"/>
              <a:gd name="connsiteY1-94" fmla="*/ 2705855 h 3595456"/>
              <a:gd name="connsiteX2-95" fmla="*/ 2441632 w 8799581"/>
              <a:gd name="connsiteY2-96" fmla="*/ 3515480 h 3595456"/>
              <a:gd name="connsiteX3-97" fmla="*/ 7537507 w 8799581"/>
              <a:gd name="connsiteY3-98" fmla="*/ 3477380 h 3595456"/>
              <a:gd name="connsiteX4-99" fmla="*/ 8661457 w 8799581"/>
              <a:gd name="connsiteY4-100" fmla="*/ 2734430 h 3595456"/>
              <a:gd name="connsiteX5-101" fmla="*/ 8699557 w 8799581"/>
              <a:gd name="connsiteY5-102" fmla="*/ 1105655 h 3595456"/>
              <a:gd name="connsiteX6-103" fmla="*/ 7918507 w 8799581"/>
              <a:gd name="connsiteY6-104" fmla="*/ 572255 h 3595456"/>
              <a:gd name="connsiteX7-105" fmla="*/ 622357 w 8799581"/>
              <a:gd name="connsiteY7-106" fmla="*/ 755 h 3595456"/>
              <a:gd name="connsiteX8-107" fmla="*/ 12757 w 8799581"/>
              <a:gd name="connsiteY8-108" fmla="*/ 686555 h 3595456"/>
              <a:gd name="connsiteX0-109" fmla="*/ 12757 w 8799581"/>
              <a:gd name="connsiteY0-110" fmla="*/ 686555 h 3505349"/>
              <a:gd name="connsiteX1-111" fmla="*/ 993832 w 8799581"/>
              <a:gd name="connsiteY1-112" fmla="*/ 2705855 h 3505349"/>
              <a:gd name="connsiteX2-113" fmla="*/ 2860732 w 8799581"/>
              <a:gd name="connsiteY2-114" fmla="*/ 3286880 h 3505349"/>
              <a:gd name="connsiteX3-115" fmla="*/ 7537507 w 8799581"/>
              <a:gd name="connsiteY3-116" fmla="*/ 3477380 h 3505349"/>
              <a:gd name="connsiteX4-117" fmla="*/ 8661457 w 8799581"/>
              <a:gd name="connsiteY4-118" fmla="*/ 2734430 h 3505349"/>
              <a:gd name="connsiteX5-119" fmla="*/ 8699557 w 8799581"/>
              <a:gd name="connsiteY5-120" fmla="*/ 1105655 h 3505349"/>
              <a:gd name="connsiteX6-121" fmla="*/ 7918507 w 8799581"/>
              <a:gd name="connsiteY6-122" fmla="*/ 572255 h 3505349"/>
              <a:gd name="connsiteX7-123" fmla="*/ 622357 w 8799581"/>
              <a:gd name="connsiteY7-124" fmla="*/ 755 h 3505349"/>
              <a:gd name="connsiteX8-125" fmla="*/ 12757 w 8799581"/>
              <a:gd name="connsiteY8-126" fmla="*/ 686555 h 3505349"/>
              <a:gd name="connsiteX0-127" fmla="*/ 12757 w 8799581"/>
              <a:gd name="connsiteY0-128" fmla="*/ 686555 h 3501747"/>
              <a:gd name="connsiteX1-129" fmla="*/ 993832 w 8799581"/>
              <a:gd name="connsiteY1-130" fmla="*/ 2705855 h 3501747"/>
              <a:gd name="connsiteX2-131" fmla="*/ 2860732 w 8799581"/>
              <a:gd name="connsiteY2-132" fmla="*/ 3286880 h 3501747"/>
              <a:gd name="connsiteX3-133" fmla="*/ 7537507 w 8799581"/>
              <a:gd name="connsiteY3-134" fmla="*/ 3477380 h 3501747"/>
              <a:gd name="connsiteX4-135" fmla="*/ 8661457 w 8799581"/>
              <a:gd name="connsiteY4-136" fmla="*/ 2734430 h 3501747"/>
              <a:gd name="connsiteX5-137" fmla="*/ 8699557 w 8799581"/>
              <a:gd name="connsiteY5-138" fmla="*/ 1105655 h 3501747"/>
              <a:gd name="connsiteX6-139" fmla="*/ 7918507 w 8799581"/>
              <a:gd name="connsiteY6-140" fmla="*/ 572255 h 3501747"/>
              <a:gd name="connsiteX7-141" fmla="*/ 622357 w 8799581"/>
              <a:gd name="connsiteY7-142" fmla="*/ 755 h 3501747"/>
              <a:gd name="connsiteX8-143" fmla="*/ 12757 w 8799581"/>
              <a:gd name="connsiteY8-144" fmla="*/ 686555 h 3501747"/>
              <a:gd name="connsiteX0-145" fmla="*/ 12757 w 8794918"/>
              <a:gd name="connsiteY0-146" fmla="*/ 686555 h 3401446"/>
              <a:gd name="connsiteX1-147" fmla="*/ 993832 w 8794918"/>
              <a:gd name="connsiteY1-148" fmla="*/ 2705855 h 3401446"/>
              <a:gd name="connsiteX2-149" fmla="*/ 2860732 w 8794918"/>
              <a:gd name="connsiteY2-150" fmla="*/ 3286880 h 3401446"/>
              <a:gd name="connsiteX3-151" fmla="*/ 7613707 w 8794918"/>
              <a:gd name="connsiteY3-152" fmla="*/ 3353555 h 3401446"/>
              <a:gd name="connsiteX4-153" fmla="*/ 8661457 w 8794918"/>
              <a:gd name="connsiteY4-154" fmla="*/ 2734430 h 3401446"/>
              <a:gd name="connsiteX5-155" fmla="*/ 8699557 w 8794918"/>
              <a:gd name="connsiteY5-156" fmla="*/ 1105655 h 3401446"/>
              <a:gd name="connsiteX6-157" fmla="*/ 7918507 w 8794918"/>
              <a:gd name="connsiteY6-158" fmla="*/ 572255 h 3401446"/>
              <a:gd name="connsiteX7-159" fmla="*/ 622357 w 8794918"/>
              <a:gd name="connsiteY7-160" fmla="*/ 755 h 3401446"/>
              <a:gd name="connsiteX8-161" fmla="*/ 12757 w 8794918"/>
              <a:gd name="connsiteY8-162" fmla="*/ 686555 h 3401446"/>
              <a:gd name="connsiteX0-163" fmla="*/ 14718 w 8796879"/>
              <a:gd name="connsiteY0-164" fmla="*/ 686555 h 3401446"/>
              <a:gd name="connsiteX1-165" fmla="*/ 1033893 w 8796879"/>
              <a:gd name="connsiteY1-166" fmla="*/ 2705855 h 3401446"/>
              <a:gd name="connsiteX2-167" fmla="*/ 2862693 w 8796879"/>
              <a:gd name="connsiteY2-168" fmla="*/ 3286880 h 3401446"/>
              <a:gd name="connsiteX3-169" fmla="*/ 7615668 w 8796879"/>
              <a:gd name="connsiteY3-170" fmla="*/ 3353555 h 3401446"/>
              <a:gd name="connsiteX4-171" fmla="*/ 8663418 w 8796879"/>
              <a:gd name="connsiteY4-172" fmla="*/ 2734430 h 3401446"/>
              <a:gd name="connsiteX5-173" fmla="*/ 8701518 w 8796879"/>
              <a:gd name="connsiteY5-174" fmla="*/ 1105655 h 3401446"/>
              <a:gd name="connsiteX6-175" fmla="*/ 7920468 w 8796879"/>
              <a:gd name="connsiteY6-176" fmla="*/ 572255 h 3401446"/>
              <a:gd name="connsiteX7-177" fmla="*/ 624318 w 8796879"/>
              <a:gd name="connsiteY7-178" fmla="*/ 755 h 3401446"/>
              <a:gd name="connsiteX8-179" fmla="*/ 14718 w 8796879"/>
              <a:gd name="connsiteY8-180" fmla="*/ 686555 h 3401446"/>
              <a:gd name="connsiteX0-181" fmla="*/ 14718 w 8796879"/>
              <a:gd name="connsiteY0-182" fmla="*/ 686555 h 3401446"/>
              <a:gd name="connsiteX1-183" fmla="*/ 1033893 w 8796879"/>
              <a:gd name="connsiteY1-184" fmla="*/ 2705855 h 3401446"/>
              <a:gd name="connsiteX2-185" fmla="*/ 2862693 w 8796879"/>
              <a:gd name="connsiteY2-186" fmla="*/ 3286880 h 3401446"/>
              <a:gd name="connsiteX3-187" fmla="*/ 7615668 w 8796879"/>
              <a:gd name="connsiteY3-188" fmla="*/ 3353555 h 3401446"/>
              <a:gd name="connsiteX4-189" fmla="*/ 8663418 w 8796879"/>
              <a:gd name="connsiteY4-190" fmla="*/ 2734430 h 3401446"/>
              <a:gd name="connsiteX5-191" fmla="*/ 8701518 w 8796879"/>
              <a:gd name="connsiteY5-192" fmla="*/ 1105655 h 3401446"/>
              <a:gd name="connsiteX6-193" fmla="*/ 7920468 w 8796879"/>
              <a:gd name="connsiteY6-194" fmla="*/ 572255 h 3401446"/>
              <a:gd name="connsiteX7-195" fmla="*/ 624318 w 8796879"/>
              <a:gd name="connsiteY7-196" fmla="*/ 755 h 3401446"/>
              <a:gd name="connsiteX8-197" fmla="*/ 14718 w 8796879"/>
              <a:gd name="connsiteY8-198" fmla="*/ 686555 h 3401446"/>
              <a:gd name="connsiteX0-199" fmla="*/ 14718 w 8796879"/>
              <a:gd name="connsiteY0-200" fmla="*/ 686555 h 3389164"/>
              <a:gd name="connsiteX1-201" fmla="*/ 1033893 w 8796879"/>
              <a:gd name="connsiteY1-202" fmla="*/ 2705855 h 3389164"/>
              <a:gd name="connsiteX2-203" fmla="*/ 3446893 w 8796879"/>
              <a:gd name="connsiteY2-204" fmla="*/ 3248780 h 3389164"/>
              <a:gd name="connsiteX3-205" fmla="*/ 7615668 w 8796879"/>
              <a:gd name="connsiteY3-206" fmla="*/ 3353555 h 3389164"/>
              <a:gd name="connsiteX4-207" fmla="*/ 8663418 w 8796879"/>
              <a:gd name="connsiteY4-208" fmla="*/ 2734430 h 3389164"/>
              <a:gd name="connsiteX5-209" fmla="*/ 8701518 w 8796879"/>
              <a:gd name="connsiteY5-210" fmla="*/ 1105655 h 3389164"/>
              <a:gd name="connsiteX6-211" fmla="*/ 7920468 w 8796879"/>
              <a:gd name="connsiteY6-212" fmla="*/ 572255 h 3389164"/>
              <a:gd name="connsiteX7-213" fmla="*/ 624318 w 8796879"/>
              <a:gd name="connsiteY7-214" fmla="*/ 755 h 3389164"/>
              <a:gd name="connsiteX8-215" fmla="*/ 14718 w 8796879"/>
              <a:gd name="connsiteY8-216" fmla="*/ 686555 h 3389164"/>
              <a:gd name="connsiteX0-217" fmla="*/ 14718 w 8795350"/>
              <a:gd name="connsiteY0-218" fmla="*/ 686555 h 3297753"/>
              <a:gd name="connsiteX1-219" fmla="*/ 1033893 w 8795350"/>
              <a:gd name="connsiteY1-220" fmla="*/ 2705855 h 3297753"/>
              <a:gd name="connsiteX2-221" fmla="*/ 3446893 w 8795350"/>
              <a:gd name="connsiteY2-222" fmla="*/ 3248780 h 3297753"/>
              <a:gd name="connsiteX3-223" fmla="*/ 7641068 w 8795350"/>
              <a:gd name="connsiteY3-224" fmla="*/ 3213855 h 3297753"/>
              <a:gd name="connsiteX4-225" fmla="*/ 8663418 w 8795350"/>
              <a:gd name="connsiteY4-226" fmla="*/ 2734430 h 3297753"/>
              <a:gd name="connsiteX5-227" fmla="*/ 8701518 w 8795350"/>
              <a:gd name="connsiteY5-228" fmla="*/ 1105655 h 3297753"/>
              <a:gd name="connsiteX6-229" fmla="*/ 7920468 w 8795350"/>
              <a:gd name="connsiteY6-230" fmla="*/ 572255 h 3297753"/>
              <a:gd name="connsiteX7-231" fmla="*/ 624318 w 8795350"/>
              <a:gd name="connsiteY7-232" fmla="*/ 755 h 3297753"/>
              <a:gd name="connsiteX8-233" fmla="*/ 14718 w 8795350"/>
              <a:gd name="connsiteY8-234" fmla="*/ 686555 h 3297753"/>
              <a:gd name="connsiteX0-235" fmla="*/ 14718 w 8860917"/>
              <a:gd name="connsiteY0-236" fmla="*/ 686555 h 3297753"/>
              <a:gd name="connsiteX1-237" fmla="*/ 1033893 w 8860917"/>
              <a:gd name="connsiteY1-238" fmla="*/ 2705855 h 3297753"/>
              <a:gd name="connsiteX2-239" fmla="*/ 3446893 w 8860917"/>
              <a:gd name="connsiteY2-240" fmla="*/ 3248780 h 3297753"/>
              <a:gd name="connsiteX3-241" fmla="*/ 7641068 w 8860917"/>
              <a:gd name="connsiteY3-242" fmla="*/ 3213855 h 3297753"/>
              <a:gd name="connsiteX4-243" fmla="*/ 8663418 w 8860917"/>
              <a:gd name="connsiteY4-244" fmla="*/ 2734430 h 3297753"/>
              <a:gd name="connsiteX5-245" fmla="*/ 8701518 w 8860917"/>
              <a:gd name="connsiteY5-246" fmla="*/ 1105655 h 3297753"/>
              <a:gd name="connsiteX6-247" fmla="*/ 7920468 w 8860917"/>
              <a:gd name="connsiteY6-248" fmla="*/ 572255 h 3297753"/>
              <a:gd name="connsiteX7-249" fmla="*/ 624318 w 8860917"/>
              <a:gd name="connsiteY7-250" fmla="*/ 755 h 3297753"/>
              <a:gd name="connsiteX8-251" fmla="*/ 14718 w 8860917"/>
              <a:gd name="connsiteY8-252" fmla="*/ 686555 h 3297753"/>
              <a:gd name="connsiteX0-253" fmla="*/ 14718 w 8895579"/>
              <a:gd name="connsiteY0-254" fmla="*/ 686555 h 3309199"/>
              <a:gd name="connsiteX1-255" fmla="*/ 1033893 w 8895579"/>
              <a:gd name="connsiteY1-256" fmla="*/ 2705855 h 3309199"/>
              <a:gd name="connsiteX2-257" fmla="*/ 3446893 w 8895579"/>
              <a:gd name="connsiteY2-258" fmla="*/ 3248780 h 3309199"/>
              <a:gd name="connsiteX3-259" fmla="*/ 7641068 w 8895579"/>
              <a:gd name="connsiteY3-260" fmla="*/ 3213855 h 3309199"/>
              <a:gd name="connsiteX4-261" fmla="*/ 8714218 w 8895579"/>
              <a:gd name="connsiteY4-262" fmla="*/ 2518530 h 3309199"/>
              <a:gd name="connsiteX5-263" fmla="*/ 8701518 w 8895579"/>
              <a:gd name="connsiteY5-264" fmla="*/ 1105655 h 3309199"/>
              <a:gd name="connsiteX6-265" fmla="*/ 7920468 w 8895579"/>
              <a:gd name="connsiteY6-266" fmla="*/ 572255 h 3309199"/>
              <a:gd name="connsiteX7-267" fmla="*/ 624318 w 8895579"/>
              <a:gd name="connsiteY7-268" fmla="*/ 755 h 3309199"/>
              <a:gd name="connsiteX8-269" fmla="*/ 14718 w 8895579"/>
              <a:gd name="connsiteY8-270" fmla="*/ 686555 h 3309199"/>
              <a:gd name="connsiteX0-271" fmla="*/ 14718 w 8841072"/>
              <a:gd name="connsiteY0-272" fmla="*/ 686555 h 3309199"/>
              <a:gd name="connsiteX1-273" fmla="*/ 1033893 w 8841072"/>
              <a:gd name="connsiteY1-274" fmla="*/ 2705855 h 3309199"/>
              <a:gd name="connsiteX2-275" fmla="*/ 3446893 w 8841072"/>
              <a:gd name="connsiteY2-276" fmla="*/ 3248780 h 3309199"/>
              <a:gd name="connsiteX3-277" fmla="*/ 7641068 w 8841072"/>
              <a:gd name="connsiteY3-278" fmla="*/ 3213855 h 3309199"/>
              <a:gd name="connsiteX4-279" fmla="*/ 8714218 w 8841072"/>
              <a:gd name="connsiteY4-280" fmla="*/ 2518530 h 3309199"/>
              <a:gd name="connsiteX5-281" fmla="*/ 8701518 w 8841072"/>
              <a:gd name="connsiteY5-282" fmla="*/ 1105655 h 3309199"/>
              <a:gd name="connsiteX6-283" fmla="*/ 7920468 w 8841072"/>
              <a:gd name="connsiteY6-284" fmla="*/ 572255 h 3309199"/>
              <a:gd name="connsiteX7-285" fmla="*/ 624318 w 8841072"/>
              <a:gd name="connsiteY7-286" fmla="*/ 755 h 3309199"/>
              <a:gd name="connsiteX8-287" fmla="*/ 14718 w 8841072"/>
              <a:gd name="connsiteY8-288" fmla="*/ 686555 h 3309199"/>
              <a:gd name="connsiteX0-289" fmla="*/ 197463 w 9039140"/>
              <a:gd name="connsiteY0-290" fmla="*/ 686616 h 3309260"/>
              <a:gd name="connsiteX1-291" fmla="*/ 1216638 w 9039140"/>
              <a:gd name="connsiteY1-292" fmla="*/ 2705916 h 3309260"/>
              <a:gd name="connsiteX2-293" fmla="*/ 3629638 w 9039140"/>
              <a:gd name="connsiteY2-294" fmla="*/ 3248841 h 3309260"/>
              <a:gd name="connsiteX3-295" fmla="*/ 7823813 w 9039140"/>
              <a:gd name="connsiteY3-296" fmla="*/ 3213916 h 3309260"/>
              <a:gd name="connsiteX4-297" fmla="*/ 8896963 w 9039140"/>
              <a:gd name="connsiteY4-298" fmla="*/ 2518591 h 3309260"/>
              <a:gd name="connsiteX5-299" fmla="*/ 8884263 w 9039140"/>
              <a:gd name="connsiteY5-300" fmla="*/ 1105716 h 3309260"/>
              <a:gd name="connsiteX6-301" fmla="*/ 7823813 w 9039140"/>
              <a:gd name="connsiteY6-302" fmla="*/ 559616 h 3309260"/>
              <a:gd name="connsiteX7-303" fmla="*/ 807063 w 9039140"/>
              <a:gd name="connsiteY7-304" fmla="*/ 816 h 3309260"/>
              <a:gd name="connsiteX8-305" fmla="*/ 197463 w 9039140"/>
              <a:gd name="connsiteY8-306" fmla="*/ 686616 h 3309260"/>
              <a:gd name="connsiteX0-307" fmla="*/ 197463 w 9039140"/>
              <a:gd name="connsiteY0-308" fmla="*/ 686616 h 3309260"/>
              <a:gd name="connsiteX1-309" fmla="*/ 1216638 w 9039140"/>
              <a:gd name="connsiteY1-310" fmla="*/ 2705916 h 3309260"/>
              <a:gd name="connsiteX2-311" fmla="*/ 3629638 w 9039140"/>
              <a:gd name="connsiteY2-312" fmla="*/ 3248841 h 3309260"/>
              <a:gd name="connsiteX3-313" fmla="*/ 7823813 w 9039140"/>
              <a:gd name="connsiteY3-314" fmla="*/ 3213916 h 3309260"/>
              <a:gd name="connsiteX4-315" fmla="*/ 8896963 w 9039140"/>
              <a:gd name="connsiteY4-316" fmla="*/ 2518591 h 3309260"/>
              <a:gd name="connsiteX5-317" fmla="*/ 8884263 w 9039140"/>
              <a:gd name="connsiteY5-318" fmla="*/ 1105716 h 3309260"/>
              <a:gd name="connsiteX6-319" fmla="*/ 7823813 w 9039140"/>
              <a:gd name="connsiteY6-320" fmla="*/ 559616 h 3309260"/>
              <a:gd name="connsiteX7-321" fmla="*/ 807063 w 9039140"/>
              <a:gd name="connsiteY7-322" fmla="*/ 816 h 3309260"/>
              <a:gd name="connsiteX8-323" fmla="*/ 197463 w 9039140"/>
              <a:gd name="connsiteY8-324" fmla="*/ 686616 h 3309260"/>
              <a:gd name="connsiteX0-325" fmla="*/ 197463 w 9007754"/>
              <a:gd name="connsiteY0-326" fmla="*/ 686616 h 3309260"/>
              <a:gd name="connsiteX1-327" fmla="*/ 1216638 w 9007754"/>
              <a:gd name="connsiteY1-328" fmla="*/ 2705916 h 3309260"/>
              <a:gd name="connsiteX2-329" fmla="*/ 3629638 w 9007754"/>
              <a:gd name="connsiteY2-330" fmla="*/ 3248841 h 3309260"/>
              <a:gd name="connsiteX3-331" fmla="*/ 7823813 w 9007754"/>
              <a:gd name="connsiteY3-332" fmla="*/ 3213916 h 3309260"/>
              <a:gd name="connsiteX4-333" fmla="*/ 8896963 w 9007754"/>
              <a:gd name="connsiteY4-334" fmla="*/ 2518591 h 3309260"/>
              <a:gd name="connsiteX5-335" fmla="*/ 8884263 w 9007754"/>
              <a:gd name="connsiteY5-336" fmla="*/ 1105716 h 3309260"/>
              <a:gd name="connsiteX6-337" fmla="*/ 7823813 w 9007754"/>
              <a:gd name="connsiteY6-338" fmla="*/ 559616 h 3309260"/>
              <a:gd name="connsiteX7-339" fmla="*/ 807063 w 9007754"/>
              <a:gd name="connsiteY7-340" fmla="*/ 816 h 3309260"/>
              <a:gd name="connsiteX8-341" fmla="*/ 197463 w 9007754"/>
              <a:gd name="connsiteY8-342" fmla="*/ 686616 h 3309260"/>
              <a:gd name="connsiteX0-343" fmla="*/ 197463 w 8996899"/>
              <a:gd name="connsiteY0-344" fmla="*/ 686616 h 3300334"/>
              <a:gd name="connsiteX1-345" fmla="*/ 1216638 w 8996899"/>
              <a:gd name="connsiteY1-346" fmla="*/ 2705916 h 3300334"/>
              <a:gd name="connsiteX2-347" fmla="*/ 3629638 w 8996899"/>
              <a:gd name="connsiteY2-348" fmla="*/ 3248841 h 3300334"/>
              <a:gd name="connsiteX3-349" fmla="*/ 7823813 w 8996899"/>
              <a:gd name="connsiteY3-350" fmla="*/ 3213916 h 3300334"/>
              <a:gd name="connsiteX4-351" fmla="*/ 8820763 w 8996899"/>
              <a:gd name="connsiteY4-352" fmla="*/ 2683691 h 3300334"/>
              <a:gd name="connsiteX5-353" fmla="*/ 8884263 w 8996899"/>
              <a:gd name="connsiteY5-354" fmla="*/ 1105716 h 3300334"/>
              <a:gd name="connsiteX6-355" fmla="*/ 7823813 w 8996899"/>
              <a:gd name="connsiteY6-356" fmla="*/ 559616 h 3300334"/>
              <a:gd name="connsiteX7-357" fmla="*/ 807063 w 8996899"/>
              <a:gd name="connsiteY7-358" fmla="*/ 816 h 3300334"/>
              <a:gd name="connsiteX8-359" fmla="*/ 197463 w 8996899"/>
              <a:gd name="connsiteY8-360" fmla="*/ 686616 h 3300334"/>
              <a:gd name="connsiteX0-361" fmla="*/ 197463 w 8977294"/>
              <a:gd name="connsiteY0-362" fmla="*/ 686616 h 3300334"/>
              <a:gd name="connsiteX1-363" fmla="*/ 1216638 w 8977294"/>
              <a:gd name="connsiteY1-364" fmla="*/ 2705916 h 3300334"/>
              <a:gd name="connsiteX2-365" fmla="*/ 3629638 w 8977294"/>
              <a:gd name="connsiteY2-366" fmla="*/ 3248841 h 3300334"/>
              <a:gd name="connsiteX3-367" fmla="*/ 7823813 w 8977294"/>
              <a:gd name="connsiteY3-368" fmla="*/ 3213916 h 3300334"/>
              <a:gd name="connsiteX4-369" fmla="*/ 8820763 w 8977294"/>
              <a:gd name="connsiteY4-370" fmla="*/ 2683691 h 3300334"/>
              <a:gd name="connsiteX5-371" fmla="*/ 8884263 w 8977294"/>
              <a:gd name="connsiteY5-372" fmla="*/ 1105716 h 3300334"/>
              <a:gd name="connsiteX6-373" fmla="*/ 7823813 w 8977294"/>
              <a:gd name="connsiteY6-374" fmla="*/ 559616 h 3300334"/>
              <a:gd name="connsiteX7-375" fmla="*/ 807063 w 8977294"/>
              <a:gd name="connsiteY7-376" fmla="*/ 816 h 3300334"/>
              <a:gd name="connsiteX8-377" fmla="*/ 197463 w 8977294"/>
              <a:gd name="connsiteY8-378" fmla="*/ 686616 h 3300334"/>
              <a:gd name="connsiteX0-379" fmla="*/ 18325 w 8798156"/>
              <a:gd name="connsiteY0-380" fmla="*/ 686616 h 3300334"/>
              <a:gd name="connsiteX1-381" fmla="*/ 1037500 w 8798156"/>
              <a:gd name="connsiteY1-382" fmla="*/ 2705916 h 3300334"/>
              <a:gd name="connsiteX2-383" fmla="*/ 3450500 w 8798156"/>
              <a:gd name="connsiteY2-384" fmla="*/ 3248841 h 3300334"/>
              <a:gd name="connsiteX3-385" fmla="*/ 7644675 w 8798156"/>
              <a:gd name="connsiteY3-386" fmla="*/ 3213916 h 3300334"/>
              <a:gd name="connsiteX4-387" fmla="*/ 8641625 w 8798156"/>
              <a:gd name="connsiteY4-388" fmla="*/ 2683691 h 3300334"/>
              <a:gd name="connsiteX5-389" fmla="*/ 8705125 w 8798156"/>
              <a:gd name="connsiteY5-390" fmla="*/ 1105716 h 3300334"/>
              <a:gd name="connsiteX6-391" fmla="*/ 7644675 w 8798156"/>
              <a:gd name="connsiteY6-392" fmla="*/ 559616 h 3300334"/>
              <a:gd name="connsiteX7-393" fmla="*/ 627925 w 8798156"/>
              <a:gd name="connsiteY7-394" fmla="*/ 816 h 3300334"/>
              <a:gd name="connsiteX8-395" fmla="*/ 18325 w 8798156"/>
              <a:gd name="connsiteY8-396" fmla="*/ 686616 h 3300334"/>
              <a:gd name="connsiteX0-397" fmla="*/ 57563 w 8837394"/>
              <a:gd name="connsiteY0-398" fmla="*/ 686616 h 3300334"/>
              <a:gd name="connsiteX1-399" fmla="*/ 1076738 w 8837394"/>
              <a:gd name="connsiteY1-400" fmla="*/ 2705916 h 3300334"/>
              <a:gd name="connsiteX2-401" fmla="*/ 3489738 w 8837394"/>
              <a:gd name="connsiteY2-402" fmla="*/ 3248841 h 3300334"/>
              <a:gd name="connsiteX3-403" fmla="*/ 7683913 w 8837394"/>
              <a:gd name="connsiteY3-404" fmla="*/ 3213916 h 3300334"/>
              <a:gd name="connsiteX4-405" fmla="*/ 8680863 w 8837394"/>
              <a:gd name="connsiteY4-406" fmla="*/ 2683691 h 3300334"/>
              <a:gd name="connsiteX5-407" fmla="*/ 8744363 w 8837394"/>
              <a:gd name="connsiteY5-408" fmla="*/ 1105716 h 3300334"/>
              <a:gd name="connsiteX6-409" fmla="*/ 7683913 w 8837394"/>
              <a:gd name="connsiteY6-410" fmla="*/ 559616 h 3300334"/>
              <a:gd name="connsiteX7-411" fmla="*/ 667163 w 8837394"/>
              <a:gd name="connsiteY7-412" fmla="*/ 816 h 3300334"/>
              <a:gd name="connsiteX8-413" fmla="*/ 57563 w 8837394"/>
              <a:gd name="connsiteY8-414" fmla="*/ 686616 h 3300334"/>
              <a:gd name="connsiteX0-415" fmla="*/ 47182 w 8827013"/>
              <a:gd name="connsiteY0-416" fmla="*/ 686616 h 3300334"/>
              <a:gd name="connsiteX1-417" fmla="*/ 1066357 w 8827013"/>
              <a:gd name="connsiteY1-418" fmla="*/ 2705916 h 3300334"/>
              <a:gd name="connsiteX2-419" fmla="*/ 3479357 w 8827013"/>
              <a:gd name="connsiteY2-420" fmla="*/ 3248841 h 3300334"/>
              <a:gd name="connsiteX3-421" fmla="*/ 7673532 w 8827013"/>
              <a:gd name="connsiteY3-422" fmla="*/ 3213916 h 3300334"/>
              <a:gd name="connsiteX4-423" fmla="*/ 8670482 w 8827013"/>
              <a:gd name="connsiteY4-424" fmla="*/ 2683691 h 3300334"/>
              <a:gd name="connsiteX5-425" fmla="*/ 8733982 w 8827013"/>
              <a:gd name="connsiteY5-426" fmla="*/ 1105716 h 3300334"/>
              <a:gd name="connsiteX6-427" fmla="*/ 7673532 w 8827013"/>
              <a:gd name="connsiteY6-428" fmla="*/ 559616 h 3300334"/>
              <a:gd name="connsiteX7-429" fmla="*/ 656782 w 8827013"/>
              <a:gd name="connsiteY7-430" fmla="*/ 816 h 3300334"/>
              <a:gd name="connsiteX8-431" fmla="*/ 47182 w 8827013"/>
              <a:gd name="connsiteY8-432" fmla="*/ 686616 h 3300334"/>
              <a:gd name="connsiteX0-433" fmla="*/ 47182 w 8827013"/>
              <a:gd name="connsiteY0-434" fmla="*/ 686616 h 3300334"/>
              <a:gd name="connsiteX1-435" fmla="*/ 1066357 w 8827013"/>
              <a:gd name="connsiteY1-436" fmla="*/ 2705916 h 3300334"/>
              <a:gd name="connsiteX2-437" fmla="*/ 3479357 w 8827013"/>
              <a:gd name="connsiteY2-438" fmla="*/ 3248841 h 3300334"/>
              <a:gd name="connsiteX3-439" fmla="*/ 7673532 w 8827013"/>
              <a:gd name="connsiteY3-440" fmla="*/ 3213916 h 3300334"/>
              <a:gd name="connsiteX4-441" fmla="*/ 8670482 w 8827013"/>
              <a:gd name="connsiteY4-442" fmla="*/ 2683691 h 3300334"/>
              <a:gd name="connsiteX5-443" fmla="*/ 8733982 w 8827013"/>
              <a:gd name="connsiteY5-444" fmla="*/ 1105716 h 3300334"/>
              <a:gd name="connsiteX6-445" fmla="*/ 7673532 w 8827013"/>
              <a:gd name="connsiteY6-446" fmla="*/ 559616 h 3300334"/>
              <a:gd name="connsiteX7-447" fmla="*/ 656782 w 8827013"/>
              <a:gd name="connsiteY7-448" fmla="*/ 816 h 3300334"/>
              <a:gd name="connsiteX8-449" fmla="*/ 47182 w 8827013"/>
              <a:gd name="connsiteY8-450" fmla="*/ 686616 h 3300334"/>
              <a:gd name="connsiteX0-451" fmla="*/ 47182 w 8827013"/>
              <a:gd name="connsiteY0-452" fmla="*/ 686616 h 3236621"/>
              <a:gd name="connsiteX1-453" fmla="*/ 1066357 w 8827013"/>
              <a:gd name="connsiteY1-454" fmla="*/ 2705916 h 3236621"/>
              <a:gd name="connsiteX2-455" fmla="*/ 3504757 w 8827013"/>
              <a:gd name="connsiteY2-456" fmla="*/ 3096441 h 3236621"/>
              <a:gd name="connsiteX3-457" fmla="*/ 7673532 w 8827013"/>
              <a:gd name="connsiteY3-458" fmla="*/ 3213916 h 3236621"/>
              <a:gd name="connsiteX4-459" fmla="*/ 8670482 w 8827013"/>
              <a:gd name="connsiteY4-460" fmla="*/ 2683691 h 3236621"/>
              <a:gd name="connsiteX5-461" fmla="*/ 8733982 w 8827013"/>
              <a:gd name="connsiteY5-462" fmla="*/ 1105716 h 3236621"/>
              <a:gd name="connsiteX6-463" fmla="*/ 7673532 w 8827013"/>
              <a:gd name="connsiteY6-464" fmla="*/ 559616 h 3236621"/>
              <a:gd name="connsiteX7-465" fmla="*/ 656782 w 8827013"/>
              <a:gd name="connsiteY7-466" fmla="*/ 816 h 3236621"/>
              <a:gd name="connsiteX8-467" fmla="*/ 47182 w 8827013"/>
              <a:gd name="connsiteY8-468" fmla="*/ 686616 h 3236621"/>
              <a:gd name="connsiteX0-469" fmla="*/ 47182 w 8827013"/>
              <a:gd name="connsiteY0-470" fmla="*/ 686616 h 3259027"/>
              <a:gd name="connsiteX1-471" fmla="*/ 1066357 w 8827013"/>
              <a:gd name="connsiteY1-472" fmla="*/ 2705916 h 3259027"/>
              <a:gd name="connsiteX2-473" fmla="*/ 3504757 w 8827013"/>
              <a:gd name="connsiteY2-474" fmla="*/ 3172641 h 3259027"/>
              <a:gd name="connsiteX3-475" fmla="*/ 7673532 w 8827013"/>
              <a:gd name="connsiteY3-476" fmla="*/ 3213916 h 3259027"/>
              <a:gd name="connsiteX4-477" fmla="*/ 8670482 w 8827013"/>
              <a:gd name="connsiteY4-478" fmla="*/ 2683691 h 3259027"/>
              <a:gd name="connsiteX5-479" fmla="*/ 8733982 w 8827013"/>
              <a:gd name="connsiteY5-480" fmla="*/ 1105716 h 3259027"/>
              <a:gd name="connsiteX6-481" fmla="*/ 7673532 w 8827013"/>
              <a:gd name="connsiteY6-482" fmla="*/ 559616 h 3259027"/>
              <a:gd name="connsiteX7-483" fmla="*/ 656782 w 8827013"/>
              <a:gd name="connsiteY7-484" fmla="*/ 816 h 3259027"/>
              <a:gd name="connsiteX8-485" fmla="*/ 47182 w 8827013"/>
              <a:gd name="connsiteY8-486" fmla="*/ 686616 h 3259027"/>
              <a:gd name="connsiteX0-487" fmla="*/ 47182 w 8827013"/>
              <a:gd name="connsiteY0-488" fmla="*/ 686616 h 3245091"/>
              <a:gd name="connsiteX1-489" fmla="*/ 1066357 w 8827013"/>
              <a:gd name="connsiteY1-490" fmla="*/ 2705916 h 3245091"/>
              <a:gd name="connsiteX2-491" fmla="*/ 3504757 w 8827013"/>
              <a:gd name="connsiteY2-492" fmla="*/ 3172641 h 3245091"/>
              <a:gd name="connsiteX3-493" fmla="*/ 7673532 w 8827013"/>
              <a:gd name="connsiteY3-494" fmla="*/ 3213916 h 3245091"/>
              <a:gd name="connsiteX4-495" fmla="*/ 8670482 w 8827013"/>
              <a:gd name="connsiteY4-496" fmla="*/ 2683691 h 3245091"/>
              <a:gd name="connsiteX5-497" fmla="*/ 8733982 w 8827013"/>
              <a:gd name="connsiteY5-498" fmla="*/ 1105716 h 3245091"/>
              <a:gd name="connsiteX6-499" fmla="*/ 7673532 w 8827013"/>
              <a:gd name="connsiteY6-500" fmla="*/ 559616 h 3245091"/>
              <a:gd name="connsiteX7-501" fmla="*/ 656782 w 8827013"/>
              <a:gd name="connsiteY7-502" fmla="*/ 816 h 3245091"/>
              <a:gd name="connsiteX8-503" fmla="*/ 47182 w 8827013"/>
              <a:gd name="connsiteY8-504" fmla="*/ 686616 h 3245091"/>
              <a:gd name="connsiteX0-505" fmla="*/ 47182 w 8781072"/>
              <a:gd name="connsiteY0-506" fmla="*/ 686616 h 3246012"/>
              <a:gd name="connsiteX1-507" fmla="*/ 1066357 w 8781072"/>
              <a:gd name="connsiteY1-508" fmla="*/ 2705916 h 3246012"/>
              <a:gd name="connsiteX2-509" fmla="*/ 3504757 w 8781072"/>
              <a:gd name="connsiteY2-510" fmla="*/ 3172641 h 3246012"/>
              <a:gd name="connsiteX3-511" fmla="*/ 7673532 w 8781072"/>
              <a:gd name="connsiteY3-512" fmla="*/ 3213916 h 3246012"/>
              <a:gd name="connsiteX4-513" fmla="*/ 8518082 w 8781072"/>
              <a:gd name="connsiteY4-514" fmla="*/ 2670991 h 3246012"/>
              <a:gd name="connsiteX5-515" fmla="*/ 8733982 w 8781072"/>
              <a:gd name="connsiteY5-516" fmla="*/ 1105716 h 3246012"/>
              <a:gd name="connsiteX6-517" fmla="*/ 7673532 w 8781072"/>
              <a:gd name="connsiteY6-518" fmla="*/ 559616 h 3246012"/>
              <a:gd name="connsiteX7-519" fmla="*/ 656782 w 8781072"/>
              <a:gd name="connsiteY7-520" fmla="*/ 816 h 3246012"/>
              <a:gd name="connsiteX8-521" fmla="*/ 47182 w 8781072"/>
              <a:gd name="connsiteY8-522" fmla="*/ 686616 h 3246012"/>
              <a:gd name="connsiteX0-523" fmla="*/ 47182 w 8776608"/>
              <a:gd name="connsiteY0-524" fmla="*/ 686616 h 3246012"/>
              <a:gd name="connsiteX1-525" fmla="*/ 1066357 w 8776608"/>
              <a:gd name="connsiteY1-526" fmla="*/ 2705916 h 3246012"/>
              <a:gd name="connsiteX2-527" fmla="*/ 3504757 w 8776608"/>
              <a:gd name="connsiteY2-528" fmla="*/ 3172641 h 3246012"/>
              <a:gd name="connsiteX3-529" fmla="*/ 7673532 w 8776608"/>
              <a:gd name="connsiteY3-530" fmla="*/ 3213916 h 3246012"/>
              <a:gd name="connsiteX4-531" fmla="*/ 8518082 w 8776608"/>
              <a:gd name="connsiteY4-532" fmla="*/ 2670991 h 3246012"/>
              <a:gd name="connsiteX5-533" fmla="*/ 8733982 w 8776608"/>
              <a:gd name="connsiteY5-534" fmla="*/ 1105716 h 3246012"/>
              <a:gd name="connsiteX6-535" fmla="*/ 7673532 w 8776608"/>
              <a:gd name="connsiteY6-536" fmla="*/ 559616 h 3246012"/>
              <a:gd name="connsiteX7-537" fmla="*/ 656782 w 8776608"/>
              <a:gd name="connsiteY7-538" fmla="*/ 816 h 3246012"/>
              <a:gd name="connsiteX8-539" fmla="*/ 47182 w 8776608"/>
              <a:gd name="connsiteY8-540" fmla="*/ 686616 h 3246012"/>
              <a:gd name="connsiteX0-541" fmla="*/ 47182 w 8776608"/>
              <a:gd name="connsiteY0-542" fmla="*/ 686616 h 3215149"/>
              <a:gd name="connsiteX1-543" fmla="*/ 1066357 w 8776608"/>
              <a:gd name="connsiteY1-544" fmla="*/ 2705916 h 3215149"/>
              <a:gd name="connsiteX2-545" fmla="*/ 3504757 w 8776608"/>
              <a:gd name="connsiteY2-546" fmla="*/ 3172641 h 3215149"/>
              <a:gd name="connsiteX3-547" fmla="*/ 7673532 w 8776608"/>
              <a:gd name="connsiteY3-548" fmla="*/ 3213916 h 3215149"/>
              <a:gd name="connsiteX4-549" fmla="*/ 8518082 w 8776608"/>
              <a:gd name="connsiteY4-550" fmla="*/ 2670991 h 3215149"/>
              <a:gd name="connsiteX5-551" fmla="*/ 8733982 w 8776608"/>
              <a:gd name="connsiteY5-552" fmla="*/ 1105716 h 3215149"/>
              <a:gd name="connsiteX6-553" fmla="*/ 7673532 w 8776608"/>
              <a:gd name="connsiteY6-554" fmla="*/ 559616 h 3215149"/>
              <a:gd name="connsiteX7-555" fmla="*/ 656782 w 8776608"/>
              <a:gd name="connsiteY7-556" fmla="*/ 816 h 3215149"/>
              <a:gd name="connsiteX8-557" fmla="*/ 47182 w 8776608"/>
              <a:gd name="connsiteY8-558" fmla="*/ 686616 h 3215149"/>
              <a:gd name="connsiteX0-559" fmla="*/ 16600 w 8746026"/>
              <a:gd name="connsiteY0-560" fmla="*/ 686616 h 3221647"/>
              <a:gd name="connsiteX1-561" fmla="*/ 1114359 w 8746026"/>
              <a:gd name="connsiteY1-562" fmla="*/ 2816959 h 3221647"/>
              <a:gd name="connsiteX2-563" fmla="*/ 3474175 w 8746026"/>
              <a:gd name="connsiteY2-564" fmla="*/ 3172641 h 3221647"/>
              <a:gd name="connsiteX3-565" fmla="*/ 7642950 w 8746026"/>
              <a:gd name="connsiteY3-566" fmla="*/ 3213916 h 3221647"/>
              <a:gd name="connsiteX4-567" fmla="*/ 8487500 w 8746026"/>
              <a:gd name="connsiteY4-568" fmla="*/ 2670991 h 3221647"/>
              <a:gd name="connsiteX5-569" fmla="*/ 8703400 w 8746026"/>
              <a:gd name="connsiteY5-570" fmla="*/ 1105716 h 3221647"/>
              <a:gd name="connsiteX6-571" fmla="*/ 7642950 w 8746026"/>
              <a:gd name="connsiteY6-572" fmla="*/ 559616 h 3221647"/>
              <a:gd name="connsiteX7-573" fmla="*/ 626200 w 8746026"/>
              <a:gd name="connsiteY7-574" fmla="*/ 816 h 3221647"/>
              <a:gd name="connsiteX8-575" fmla="*/ 16600 w 8746026"/>
              <a:gd name="connsiteY8-576" fmla="*/ 686616 h 3221647"/>
              <a:gd name="connsiteX0-577" fmla="*/ 16600 w 8746026"/>
              <a:gd name="connsiteY0-578" fmla="*/ 686616 h 3277256"/>
              <a:gd name="connsiteX1-579" fmla="*/ 1114359 w 8746026"/>
              <a:gd name="connsiteY1-580" fmla="*/ 2816959 h 3277256"/>
              <a:gd name="connsiteX2-581" fmla="*/ 2138257 w 8746026"/>
              <a:gd name="connsiteY2-582" fmla="*/ 3221994 h 3277256"/>
              <a:gd name="connsiteX3-583" fmla="*/ 7642950 w 8746026"/>
              <a:gd name="connsiteY3-584" fmla="*/ 3213916 h 3277256"/>
              <a:gd name="connsiteX4-585" fmla="*/ 8487500 w 8746026"/>
              <a:gd name="connsiteY4-586" fmla="*/ 2670991 h 3277256"/>
              <a:gd name="connsiteX5-587" fmla="*/ 8703400 w 8746026"/>
              <a:gd name="connsiteY5-588" fmla="*/ 1105716 h 3277256"/>
              <a:gd name="connsiteX6-589" fmla="*/ 7642950 w 8746026"/>
              <a:gd name="connsiteY6-590" fmla="*/ 559616 h 3277256"/>
              <a:gd name="connsiteX7-591" fmla="*/ 626200 w 8746026"/>
              <a:gd name="connsiteY7-592" fmla="*/ 816 h 3277256"/>
              <a:gd name="connsiteX8-593" fmla="*/ 16600 w 8746026"/>
              <a:gd name="connsiteY8-594" fmla="*/ 686616 h 3277256"/>
              <a:gd name="connsiteX0-595" fmla="*/ 16600 w 8746026"/>
              <a:gd name="connsiteY0-596" fmla="*/ 686616 h 3277256"/>
              <a:gd name="connsiteX1-597" fmla="*/ 1114359 w 8746026"/>
              <a:gd name="connsiteY1-598" fmla="*/ 2816959 h 3277256"/>
              <a:gd name="connsiteX2-599" fmla="*/ 2138257 w 8746026"/>
              <a:gd name="connsiteY2-600" fmla="*/ 3221994 h 3277256"/>
              <a:gd name="connsiteX3-601" fmla="*/ 7642950 w 8746026"/>
              <a:gd name="connsiteY3-602" fmla="*/ 3213916 h 3277256"/>
              <a:gd name="connsiteX4-603" fmla="*/ 8487500 w 8746026"/>
              <a:gd name="connsiteY4-604" fmla="*/ 2670991 h 3277256"/>
              <a:gd name="connsiteX5-605" fmla="*/ 8703400 w 8746026"/>
              <a:gd name="connsiteY5-606" fmla="*/ 1105716 h 3277256"/>
              <a:gd name="connsiteX6-607" fmla="*/ 7642950 w 8746026"/>
              <a:gd name="connsiteY6-608" fmla="*/ 559616 h 3277256"/>
              <a:gd name="connsiteX7-609" fmla="*/ 626200 w 8746026"/>
              <a:gd name="connsiteY7-610" fmla="*/ 816 h 3277256"/>
              <a:gd name="connsiteX8-611" fmla="*/ 16600 w 8746026"/>
              <a:gd name="connsiteY8-612" fmla="*/ 686616 h 3277256"/>
              <a:gd name="connsiteX0-613" fmla="*/ 8564 w 8737990"/>
              <a:gd name="connsiteY0-614" fmla="*/ 686616 h 3281833"/>
              <a:gd name="connsiteX1-615" fmla="*/ 936059 w 8737990"/>
              <a:gd name="connsiteY1-616" fmla="*/ 2742930 h 3281833"/>
              <a:gd name="connsiteX2-617" fmla="*/ 2130221 w 8737990"/>
              <a:gd name="connsiteY2-618" fmla="*/ 3221994 h 3281833"/>
              <a:gd name="connsiteX3-619" fmla="*/ 7634914 w 8737990"/>
              <a:gd name="connsiteY3-620" fmla="*/ 3213916 h 3281833"/>
              <a:gd name="connsiteX4-621" fmla="*/ 8479464 w 8737990"/>
              <a:gd name="connsiteY4-622" fmla="*/ 2670991 h 3281833"/>
              <a:gd name="connsiteX5-623" fmla="*/ 8695364 w 8737990"/>
              <a:gd name="connsiteY5-624" fmla="*/ 1105716 h 3281833"/>
              <a:gd name="connsiteX6-625" fmla="*/ 7634914 w 8737990"/>
              <a:gd name="connsiteY6-626" fmla="*/ 559616 h 3281833"/>
              <a:gd name="connsiteX7-627" fmla="*/ 618164 w 8737990"/>
              <a:gd name="connsiteY7-628" fmla="*/ 816 h 3281833"/>
              <a:gd name="connsiteX8-629" fmla="*/ 8564 w 8737990"/>
              <a:gd name="connsiteY8-630" fmla="*/ 686616 h 3281833"/>
              <a:gd name="connsiteX0-631" fmla="*/ 8564 w 8737990"/>
              <a:gd name="connsiteY0-632" fmla="*/ 686616 h 3281833"/>
              <a:gd name="connsiteX1-633" fmla="*/ 936059 w 8737990"/>
              <a:gd name="connsiteY1-634" fmla="*/ 2742930 h 3281833"/>
              <a:gd name="connsiteX2-635" fmla="*/ 2130221 w 8737990"/>
              <a:gd name="connsiteY2-636" fmla="*/ 3221994 h 3281833"/>
              <a:gd name="connsiteX3-637" fmla="*/ 7634914 w 8737990"/>
              <a:gd name="connsiteY3-638" fmla="*/ 3213916 h 3281833"/>
              <a:gd name="connsiteX4-639" fmla="*/ 8479464 w 8737990"/>
              <a:gd name="connsiteY4-640" fmla="*/ 2670991 h 3281833"/>
              <a:gd name="connsiteX5-641" fmla="*/ 8695364 w 8737990"/>
              <a:gd name="connsiteY5-642" fmla="*/ 1105716 h 3281833"/>
              <a:gd name="connsiteX6-643" fmla="*/ 7634914 w 8737990"/>
              <a:gd name="connsiteY6-644" fmla="*/ 559616 h 3281833"/>
              <a:gd name="connsiteX7-645" fmla="*/ 618164 w 8737990"/>
              <a:gd name="connsiteY7-646" fmla="*/ 816 h 3281833"/>
              <a:gd name="connsiteX8-647" fmla="*/ 8564 w 8737990"/>
              <a:gd name="connsiteY8-648" fmla="*/ 686616 h 3281833"/>
              <a:gd name="connsiteX0-649" fmla="*/ 8564 w 8737990"/>
              <a:gd name="connsiteY0-650" fmla="*/ 686616 h 3268738"/>
              <a:gd name="connsiteX1-651" fmla="*/ 936059 w 8737990"/>
              <a:gd name="connsiteY1-652" fmla="*/ 2742930 h 3268738"/>
              <a:gd name="connsiteX2-653" fmla="*/ 2130221 w 8737990"/>
              <a:gd name="connsiteY2-654" fmla="*/ 3221994 h 3268738"/>
              <a:gd name="connsiteX3-655" fmla="*/ 7634914 w 8737990"/>
              <a:gd name="connsiteY3-656" fmla="*/ 3213916 h 3268738"/>
              <a:gd name="connsiteX4-657" fmla="*/ 8479464 w 8737990"/>
              <a:gd name="connsiteY4-658" fmla="*/ 2670991 h 3268738"/>
              <a:gd name="connsiteX5-659" fmla="*/ 8695364 w 8737990"/>
              <a:gd name="connsiteY5-660" fmla="*/ 1105716 h 3268738"/>
              <a:gd name="connsiteX6-661" fmla="*/ 7634914 w 8737990"/>
              <a:gd name="connsiteY6-662" fmla="*/ 559616 h 3268738"/>
              <a:gd name="connsiteX7-663" fmla="*/ 618164 w 8737990"/>
              <a:gd name="connsiteY7-664" fmla="*/ 816 h 3268738"/>
              <a:gd name="connsiteX8-665" fmla="*/ 8564 w 8737990"/>
              <a:gd name="connsiteY8-666" fmla="*/ 686616 h 3268738"/>
              <a:gd name="connsiteX0-667" fmla="*/ 8564 w 8735318"/>
              <a:gd name="connsiteY0-668" fmla="*/ 686616 h 3268738"/>
              <a:gd name="connsiteX1-669" fmla="*/ 936059 w 8735318"/>
              <a:gd name="connsiteY1-670" fmla="*/ 2742930 h 3268738"/>
              <a:gd name="connsiteX2-671" fmla="*/ 2130221 w 8735318"/>
              <a:gd name="connsiteY2-672" fmla="*/ 3221994 h 3268738"/>
              <a:gd name="connsiteX3-673" fmla="*/ 7634914 w 8735318"/>
              <a:gd name="connsiteY3-674" fmla="*/ 3213916 h 3268738"/>
              <a:gd name="connsiteX4-675" fmla="*/ 8479464 w 8735318"/>
              <a:gd name="connsiteY4-676" fmla="*/ 2670991 h 3268738"/>
              <a:gd name="connsiteX5-677" fmla="*/ 8695364 w 8735318"/>
              <a:gd name="connsiteY5-678" fmla="*/ 1105716 h 3268738"/>
              <a:gd name="connsiteX6-679" fmla="*/ 7634914 w 8735318"/>
              <a:gd name="connsiteY6-680" fmla="*/ 559616 h 3268738"/>
              <a:gd name="connsiteX7-681" fmla="*/ 618164 w 8735318"/>
              <a:gd name="connsiteY7-682" fmla="*/ 816 h 3268738"/>
              <a:gd name="connsiteX8-683" fmla="*/ 8564 w 8735318"/>
              <a:gd name="connsiteY8-684" fmla="*/ 686616 h 3268738"/>
              <a:gd name="connsiteX0-685" fmla="*/ 8564 w 8735318"/>
              <a:gd name="connsiteY0-686" fmla="*/ 686616 h 3239604"/>
              <a:gd name="connsiteX1-687" fmla="*/ 936059 w 8735318"/>
              <a:gd name="connsiteY1-688" fmla="*/ 2742930 h 3239604"/>
              <a:gd name="connsiteX2-689" fmla="*/ 2130221 w 8735318"/>
              <a:gd name="connsiteY2-690" fmla="*/ 3221994 h 3239604"/>
              <a:gd name="connsiteX3-691" fmla="*/ 7634914 w 8735318"/>
              <a:gd name="connsiteY3-692" fmla="*/ 3213916 h 3239604"/>
              <a:gd name="connsiteX4-693" fmla="*/ 8479464 w 8735318"/>
              <a:gd name="connsiteY4-694" fmla="*/ 2670991 h 3239604"/>
              <a:gd name="connsiteX5-695" fmla="*/ 8695364 w 8735318"/>
              <a:gd name="connsiteY5-696" fmla="*/ 1105716 h 3239604"/>
              <a:gd name="connsiteX6-697" fmla="*/ 7634914 w 8735318"/>
              <a:gd name="connsiteY6-698" fmla="*/ 559616 h 3239604"/>
              <a:gd name="connsiteX7-699" fmla="*/ 618164 w 8735318"/>
              <a:gd name="connsiteY7-700" fmla="*/ 816 h 3239604"/>
              <a:gd name="connsiteX8-701" fmla="*/ 8564 w 8735318"/>
              <a:gd name="connsiteY8-702" fmla="*/ 686616 h 323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735318" h="3239604">
                <a:moveTo>
                  <a:pt x="8564" y="686616"/>
                </a:moveTo>
                <a:cubicBezTo>
                  <a:pt x="61546" y="1143635"/>
                  <a:pt x="726520" y="2431409"/>
                  <a:pt x="936059" y="2742930"/>
                </a:cubicBezTo>
                <a:cubicBezTo>
                  <a:pt x="1145598" y="3054451"/>
                  <a:pt x="1524537" y="3180510"/>
                  <a:pt x="2130221" y="3221994"/>
                </a:cubicBezTo>
                <a:cubicBezTo>
                  <a:pt x="2735905" y="3263478"/>
                  <a:pt x="7061304" y="3219384"/>
                  <a:pt x="7634914" y="3213916"/>
                </a:cubicBezTo>
                <a:cubicBezTo>
                  <a:pt x="8208524" y="3208448"/>
                  <a:pt x="8392417" y="2918948"/>
                  <a:pt x="8479464" y="2670991"/>
                </a:cubicBezTo>
                <a:cubicBezTo>
                  <a:pt x="8566511" y="2423034"/>
                  <a:pt x="8836122" y="1457612"/>
                  <a:pt x="8695364" y="1105716"/>
                </a:cubicBezTo>
                <a:cubicBezTo>
                  <a:pt x="8554606" y="753820"/>
                  <a:pt x="8155614" y="604066"/>
                  <a:pt x="7634914" y="559616"/>
                </a:cubicBezTo>
                <a:cubicBezTo>
                  <a:pt x="6288714" y="375466"/>
                  <a:pt x="1089122" y="-20351"/>
                  <a:pt x="618164" y="816"/>
                </a:cubicBezTo>
                <a:cubicBezTo>
                  <a:pt x="147206" y="21983"/>
                  <a:pt x="-44418" y="229597"/>
                  <a:pt x="8564" y="68661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89704" y="3010039"/>
            <a:ext cx="6612601" cy="83792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: 圆角 6"/>
          <p:cNvSpPr/>
          <p:nvPr>
            <p:custDataLst>
              <p:tags r:id="rId7"/>
            </p:custDataLst>
          </p:nvPr>
        </p:nvSpPr>
        <p:spPr>
          <a:xfrm rot="749232">
            <a:off x="9174266" y="2881827"/>
            <a:ext cx="359833" cy="11468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 flipH="1">
            <a:off x="0" y="4823460"/>
            <a:ext cx="1116965" cy="1177290"/>
          </a:xfrm>
          <a:custGeom>
            <a:avLst/>
            <a:gdLst>
              <a:gd name="connsiteX0" fmla="*/ 1117148 w 1117148"/>
              <a:gd name="connsiteY0" fmla="*/ 0 h 1569565"/>
              <a:gd name="connsiteX1" fmla="*/ 441690 w 1117148"/>
              <a:gd name="connsiteY1" fmla="*/ 0 h 1569565"/>
              <a:gd name="connsiteX2" fmla="*/ 0 w 1117148"/>
              <a:gd name="connsiteY2" fmla="*/ 1096433 h 1569565"/>
              <a:gd name="connsiteX3" fmla="*/ 258071 w 1117148"/>
              <a:gd name="connsiteY3" fmla="*/ 1569565 h 1569565"/>
              <a:gd name="connsiteX4" fmla="*/ 1117148 w 1117148"/>
              <a:gd name="connsiteY4" fmla="*/ 1569565 h 15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148" h="1569565">
                <a:moveTo>
                  <a:pt x="1117148" y="0"/>
                </a:moveTo>
                <a:lnTo>
                  <a:pt x="441690" y="0"/>
                </a:lnTo>
                <a:lnTo>
                  <a:pt x="0" y="1096433"/>
                </a:lnTo>
                <a:lnTo>
                  <a:pt x="258071" y="1569565"/>
                </a:lnTo>
                <a:lnTo>
                  <a:pt x="1117148" y="1569565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0" cstate="email"/>
          <a:srcRect/>
          <a:stretch>
            <a:fillRect/>
          </a:stretch>
        </p:blipFill>
        <p:spPr>
          <a:xfrm>
            <a:off x="0" y="857253"/>
            <a:ext cx="1492885" cy="24517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0" cstate="email"/>
          <a:srcRect/>
          <a:stretch>
            <a:fillRect/>
          </a:stretch>
        </p:blipFill>
        <p:spPr>
          <a:xfrm flipH="1">
            <a:off x="10699116" y="857253"/>
            <a:ext cx="1492885" cy="2451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2" cstate="email"/>
          <a:srcRect/>
          <a:stretch>
            <a:fillRect/>
          </a:stretch>
        </p:blipFill>
        <p:spPr>
          <a:xfrm flipH="1">
            <a:off x="-1266" y="3933354"/>
            <a:ext cx="2272665" cy="2067401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32" name="图片 3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2" cstate="email"/>
          <a:srcRect/>
          <a:stretch>
            <a:fillRect/>
          </a:stretch>
        </p:blipFill>
        <p:spPr>
          <a:xfrm>
            <a:off x="9918069" y="3933354"/>
            <a:ext cx="2272665" cy="2067401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33" cstate="email"/>
          <a:srcRect/>
          <a:stretch>
            <a:fillRect/>
          </a:stretch>
        </p:blipFill>
        <p:spPr>
          <a:xfrm>
            <a:off x="-1269" y="857253"/>
            <a:ext cx="1492885" cy="245173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33" cstate="email"/>
          <a:srcRect/>
          <a:stretch>
            <a:fillRect/>
          </a:stretch>
        </p:blipFill>
        <p:spPr>
          <a:xfrm flipH="1">
            <a:off x="10697848" y="857253"/>
            <a:ext cx="1492885" cy="2451735"/>
          </a:xfrm>
          <a:prstGeom prst="rect">
            <a:avLst/>
          </a:prstGeom>
        </p:spPr>
      </p:pic>
      <p:sp>
        <p:nvSpPr>
          <p:cNvPr id="35" name="矩形: 圆角 34"/>
          <p:cNvSpPr/>
          <p:nvPr userDrawn="1">
            <p:custDataLst>
              <p:tags r:id="rId5"/>
            </p:custDataLst>
          </p:nvPr>
        </p:nvSpPr>
        <p:spPr>
          <a:xfrm>
            <a:off x="329565" y="1102522"/>
            <a:ext cx="11530331" cy="4652963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0" name="椭圆 9"/>
          <p:cNvSpPr/>
          <p:nvPr userDrawn="1">
            <p:custDataLst>
              <p:tags r:id="rId6"/>
            </p:custDataLst>
          </p:nvPr>
        </p:nvSpPr>
        <p:spPr>
          <a:xfrm rot="10800000">
            <a:off x="405053" y="5884753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椭圆 10"/>
          <p:cNvSpPr/>
          <p:nvPr userDrawn="1">
            <p:custDataLst>
              <p:tags r:id="rId7"/>
            </p:custDataLst>
          </p:nvPr>
        </p:nvSpPr>
        <p:spPr>
          <a:xfrm rot="10800000">
            <a:off x="290445" y="5884753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12" name="椭圆 11"/>
          <p:cNvSpPr/>
          <p:nvPr userDrawn="1">
            <p:custDataLst>
              <p:tags r:id="rId8"/>
            </p:custDataLst>
          </p:nvPr>
        </p:nvSpPr>
        <p:spPr>
          <a:xfrm rot="10800000">
            <a:off x="175841" y="5884753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椭圆 12"/>
          <p:cNvSpPr/>
          <p:nvPr userDrawn="1">
            <p:custDataLst>
              <p:tags r:id="rId9"/>
            </p:custDataLst>
          </p:nvPr>
        </p:nvSpPr>
        <p:spPr>
          <a:xfrm rot="10800000">
            <a:off x="62017" y="5884754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椭圆 13"/>
          <p:cNvSpPr/>
          <p:nvPr userDrawn="1">
            <p:custDataLst>
              <p:tags r:id="rId10"/>
            </p:custDataLst>
          </p:nvPr>
        </p:nvSpPr>
        <p:spPr>
          <a:xfrm rot="10800000">
            <a:off x="290445" y="5788202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 userDrawn="1">
            <p:custDataLst>
              <p:tags r:id="rId11"/>
            </p:custDataLst>
          </p:nvPr>
        </p:nvSpPr>
        <p:spPr>
          <a:xfrm rot="10800000">
            <a:off x="175841" y="5788202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16" name="椭圆 15"/>
          <p:cNvSpPr/>
          <p:nvPr userDrawn="1">
            <p:custDataLst>
              <p:tags r:id="rId12"/>
            </p:custDataLst>
          </p:nvPr>
        </p:nvSpPr>
        <p:spPr>
          <a:xfrm rot="10800000">
            <a:off x="62017" y="5788202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17" name="椭圆 16"/>
          <p:cNvSpPr/>
          <p:nvPr userDrawn="1">
            <p:custDataLst>
              <p:tags r:id="rId13"/>
            </p:custDataLst>
          </p:nvPr>
        </p:nvSpPr>
        <p:spPr>
          <a:xfrm rot="10800000">
            <a:off x="174269" y="5697537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18" name="椭圆 17"/>
          <p:cNvSpPr/>
          <p:nvPr userDrawn="1">
            <p:custDataLst>
              <p:tags r:id="rId14"/>
            </p:custDataLst>
          </p:nvPr>
        </p:nvSpPr>
        <p:spPr>
          <a:xfrm rot="10800000">
            <a:off x="62017" y="5691651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19" name="椭圆 18"/>
          <p:cNvSpPr/>
          <p:nvPr userDrawn="1">
            <p:custDataLst>
              <p:tags r:id="rId15"/>
            </p:custDataLst>
          </p:nvPr>
        </p:nvSpPr>
        <p:spPr>
          <a:xfrm rot="10800000">
            <a:off x="62017" y="5600396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0" name="椭圆 19"/>
          <p:cNvSpPr/>
          <p:nvPr userDrawn="1">
            <p:custDataLst>
              <p:tags r:id="rId16"/>
            </p:custDataLst>
          </p:nvPr>
        </p:nvSpPr>
        <p:spPr>
          <a:xfrm>
            <a:off x="11699741" y="913197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1" name="椭圆 20"/>
          <p:cNvSpPr/>
          <p:nvPr userDrawn="1">
            <p:custDataLst>
              <p:tags r:id="rId17"/>
            </p:custDataLst>
          </p:nvPr>
        </p:nvSpPr>
        <p:spPr>
          <a:xfrm>
            <a:off x="11814345" y="913197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2" name="椭圆 21"/>
          <p:cNvSpPr/>
          <p:nvPr userDrawn="1">
            <p:custDataLst>
              <p:tags r:id="rId18"/>
            </p:custDataLst>
          </p:nvPr>
        </p:nvSpPr>
        <p:spPr>
          <a:xfrm>
            <a:off x="11928953" y="913197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3" name="椭圆 22"/>
          <p:cNvSpPr/>
          <p:nvPr userDrawn="1">
            <p:custDataLst>
              <p:tags r:id="rId19"/>
            </p:custDataLst>
          </p:nvPr>
        </p:nvSpPr>
        <p:spPr>
          <a:xfrm>
            <a:off x="12042773" y="913196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 userDrawn="1">
            <p:custDataLst>
              <p:tags r:id="rId20"/>
            </p:custDataLst>
          </p:nvPr>
        </p:nvSpPr>
        <p:spPr>
          <a:xfrm>
            <a:off x="11814345" y="1009748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5" name="椭圆 24"/>
          <p:cNvSpPr/>
          <p:nvPr userDrawn="1">
            <p:custDataLst>
              <p:tags r:id="rId21"/>
            </p:custDataLst>
          </p:nvPr>
        </p:nvSpPr>
        <p:spPr>
          <a:xfrm>
            <a:off x="11928953" y="1009748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 userDrawn="1">
            <p:custDataLst>
              <p:tags r:id="rId22"/>
            </p:custDataLst>
          </p:nvPr>
        </p:nvSpPr>
        <p:spPr>
          <a:xfrm>
            <a:off x="12042773" y="1009748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7" name="椭圆 26"/>
          <p:cNvSpPr/>
          <p:nvPr userDrawn="1">
            <p:custDataLst>
              <p:tags r:id="rId23"/>
            </p:custDataLst>
          </p:nvPr>
        </p:nvSpPr>
        <p:spPr>
          <a:xfrm>
            <a:off x="11930525" y="1100413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 userDrawn="1">
            <p:custDataLst>
              <p:tags r:id="rId24"/>
            </p:custDataLst>
          </p:nvPr>
        </p:nvSpPr>
        <p:spPr>
          <a:xfrm>
            <a:off x="12042773" y="1106299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 userDrawn="1">
            <p:custDataLst>
              <p:tags r:id="rId25"/>
            </p:custDataLst>
          </p:nvPr>
        </p:nvSpPr>
        <p:spPr>
          <a:xfrm>
            <a:off x="12042773" y="1197554"/>
            <a:ext cx="80067" cy="600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rtlCol="0" anchor="ctr">
            <a:normAutofit fontScale="25000" lnSpcReduction="20000"/>
          </a:bodyPr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6"/>
            </p:custDataLst>
          </p:nvPr>
        </p:nvSpPr>
        <p:spPr>
          <a:xfrm>
            <a:off x="1281600" y="1794150"/>
            <a:ext cx="9626400" cy="542700"/>
          </a:xfrm>
        </p:spPr>
        <p:txBody>
          <a:bodyPr wrap="square" lIns="90000" tIns="46800" rIns="90000" anchor="ctr">
            <a:normAutofit/>
          </a:bodyPr>
          <a:lstStyle>
            <a:lvl1pPr>
              <a:defRPr sz="3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7"/>
            </p:custDataLst>
          </p:nvPr>
        </p:nvSpPr>
        <p:spPr>
          <a:xfrm>
            <a:off x="1281113" y="2479950"/>
            <a:ext cx="9626600" cy="2583900"/>
          </a:xfrm>
        </p:spPr>
        <p:txBody>
          <a:bodyPr wrap="square" lIns="90000" tIns="46800" rIns="900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8"/>
            </p:custDataLst>
          </p:nvPr>
        </p:nvSpPr>
        <p:spPr/>
        <p:txBody>
          <a:bodyPr wrap="square" lIns="90000" tIns="46800" rIns="90000">
            <a:normAutofit/>
          </a:bodyPr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9"/>
            </p:custDataLst>
          </p:nvPr>
        </p:nvSpPr>
        <p:spPr/>
        <p:txBody>
          <a:bodyPr wrap="square" lIns="90000" tIns="46800" rIns="900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0"/>
            </p:custDataLst>
          </p:nvPr>
        </p:nvSpPr>
        <p:spPr/>
        <p:txBody>
          <a:bodyPr wrap="square" lIns="90000" tIns="46800" rIns="900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" y="857255"/>
            <a:ext cx="4823460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rtlCol="0" anchor="ctr">
            <a:norm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1435050"/>
            <a:ext cx="3960000" cy="6615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2180250"/>
            <a:ext cx="3956400" cy="30699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1434709"/>
            <a:ext cx="6480000" cy="3815953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0" name="图片 1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2" cstate="email"/>
          <a:srcRect/>
          <a:stretch>
            <a:fillRect/>
          </a:stretch>
        </p:blipFill>
        <p:spPr>
          <a:xfrm flipH="1">
            <a:off x="0" y="4823460"/>
            <a:ext cx="1116965" cy="1177290"/>
          </a:xfrm>
          <a:custGeom>
            <a:avLst/>
            <a:gdLst>
              <a:gd name="connsiteX0" fmla="*/ 1117148 w 1117148"/>
              <a:gd name="connsiteY0" fmla="*/ 0 h 1569565"/>
              <a:gd name="connsiteX1" fmla="*/ 441690 w 1117148"/>
              <a:gd name="connsiteY1" fmla="*/ 0 h 1569565"/>
              <a:gd name="connsiteX2" fmla="*/ 0 w 1117148"/>
              <a:gd name="connsiteY2" fmla="*/ 1096433 h 1569565"/>
              <a:gd name="connsiteX3" fmla="*/ 258071 w 1117148"/>
              <a:gd name="connsiteY3" fmla="*/ 1569565 h 1569565"/>
              <a:gd name="connsiteX4" fmla="*/ 1117148 w 1117148"/>
              <a:gd name="connsiteY4" fmla="*/ 1569565 h 15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148" h="1569565">
                <a:moveTo>
                  <a:pt x="1117148" y="0"/>
                </a:moveTo>
                <a:lnTo>
                  <a:pt x="441690" y="0"/>
                </a:lnTo>
                <a:lnTo>
                  <a:pt x="0" y="1096433"/>
                </a:lnTo>
                <a:lnTo>
                  <a:pt x="258071" y="1569565"/>
                </a:lnTo>
                <a:lnTo>
                  <a:pt x="1117148" y="1569565"/>
                </a:lnTo>
                <a:close/>
              </a:path>
            </a:pathLst>
          </a:custGeom>
        </p:spPr>
      </p:pic>
      <p:pic>
        <p:nvPicPr>
          <p:cNvPr id="21" name="图片 20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3" cstate="email"/>
          <a:srcRect/>
          <a:stretch>
            <a:fillRect/>
          </a:stretch>
        </p:blipFill>
        <p:spPr>
          <a:xfrm>
            <a:off x="0" y="857253"/>
            <a:ext cx="1492885" cy="24517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3" cstate="email"/>
          <a:srcRect/>
          <a:stretch>
            <a:fillRect/>
          </a:stretch>
        </p:blipFill>
        <p:spPr>
          <a:xfrm flipH="1">
            <a:off x="10699116" y="857253"/>
            <a:ext cx="1492885" cy="24517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4" cstate="email"/>
          <a:srcRect/>
          <a:stretch>
            <a:fillRect/>
          </a:stretch>
        </p:blipFill>
        <p:spPr>
          <a:xfrm flipH="1">
            <a:off x="4" y="3933354"/>
            <a:ext cx="2272665" cy="2067401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4" cstate="email"/>
          <a:srcRect/>
          <a:stretch>
            <a:fillRect/>
          </a:stretch>
        </p:blipFill>
        <p:spPr>
          <a:xfrm>
            <a:off x="9919338" y="3933354"/>
            <a:ext cx="2272665" cy="2067401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5" cstate="email"/>
          <a:srcRect/>
          <a:stretch>
            <a:fillRect/>
          </a:stretch>
        </p:blipFill>
        <p:spPr>
          <a:xfrm>
            <a:off x="0" y="857253"/>
            <a:ext cx="1492885" cy="24517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15" cstate="email"/>
          <a:srcRect/>
          <a:stretch>
            <a:fillRect/>
          </a:stretch>
        </p:blipFill>
        <p:spPr>
          <a:xfrm flipH="1">
            <a:off x="10699116" y="857253"/>
            <a:ext cx="1492885" cy="2451735"/>
          </a:xfrm>
          <a:prstGeom prst="rect">
            <a:avLst/>
          </a:prstGeom>
        </p:spPr>
      </p:pic>
      <p:sp>
        <p:nvSpPr>
          <p:cNvPr id="16" name="矩形: 圆角 15"/>
          <p:cNvSpPr/>
          <p:nvPr userDrawn="1">
            <p:custDataLst>
              <p:tags r:id="rId5"/>
            </p:custDataLst>
          </p:nvPr>
        </p:nvSpPr>
        <p:spPr>
          <a:xfrm>
            <a:off x="330837" y="1102522"/>
            <a:ext cx="11530331" cy="4652963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rtlCol="0" anchor="ctr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857250"/>
            <a:ext cx="12192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rtlCol="0" anchor="ctr">
            <a:norm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1443150"/>
            <a:ext cx="10976400" cy="4698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2101950"/>
            <a:ext cx="10975975" cy="621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963250"/>
            <a:ext cx="10965600" cy="25731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100124-0874-0E60-3981-A0D47D62664E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9919507" y="3933458"/>
            <a:ext cx="2272495" cy="2067297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5001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4" cstate="email"/>
          <a:srcRect/>
          <a:stretch>
            <a:fillRect/>
          </a:stretch>
        </p:blipFill>
        <p:spPr>
          <a:xfrm flipH="1">
            <a:off x="4" y="3933354"/>
            <a:ext cx="2272665" cy="2067401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4" cstate="email"/>
          <a:srcRect/>
          <a:stretch>
            <a:fillRect/>
          </a:stretch>
        </p:blipFill>
        <p:spPr>
          <a:xfrm>
            <a:off x="9919338" y="3933354"/>
            <a:ext cx="2272665" cy="2067401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15" cstate="email"/>
          <a:srcRect/>
          <a:stretch>
            <a:fillRect/>
          </a:stretch>
        </p:blipFill>
        <p:spPr>
          <a:xfrm>
            <a:off x="0" y="857253"/>
            <a:ext cx="1492885" cy="24517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15" cstate="email"/>
          <a:srcRect/>
          <a:stretch>
            <a:fillRect/>
          </a:stretch>
        </p:blipFill>
        <p:spPr>
          <a:xfrm flipH="1">
            <a:off x="10699116" y="857253"/>
            <a:ext cx="1492885" cy="2451735"/>
          </a:xfrm>
          <a:prstGeom prst="rect">
            <a:avLst/>
          </a:prstGeom>
        </p:spPr>
      </p:pic>
      <p:sp>
        <p:nvSpPr>
          <p:cNvPr id="15" name="矩形: 圆角 14"/>
          <p:cNvSpPr/>
          <p:nvPr userDrawn="1">
            <p:custDataLst>
              <p:tags r:id="rId5"/>
            </p:custDataLst>
          </p:nvPr>
        </p:nvSpPr>
        <p:spPr>
          <a:xfrm>
            <a:off x="330837" y="1102522"/>
            <a:ext cx="11530331" cy="4652963"/>
          </a:xfrm>
          <a:prstGeom prst="roundRect">
            <a:avLst>
              <a:gd name="adj" fmla="val 6543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rtlCol="0" anchor="ctr">
            <a:norm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4629156"/>
            <a:ext cx="12192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rtlCol="0" anchor="ctr">
            <a:norm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1359450"/>
            <a:ext cx="10976400" cy="4239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2118150"/>
            <a:ext cx="10990800" cy="24084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4742550"/>
            <a:ext cx="11001600" cy="7587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12192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rtlCol="0" anchor="ctr">
            <a:norm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1035455"/>
            <a:ext cx="11037600" cy="331473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2104650"/>
            <a:ext cx="5342400" cy="21708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2104650"/>
            <a:ext cx="5367600" cy="21708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469850"/>
            <a:ext cx="5342400" cy="5859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467150"/>
            <a:ext cx="5367600" cy="585900"/>
          </a:xfrm>
        </p:spPr>
        <p:txBody>
          <a:bodyPr wrap="square" lIns="90000" tIns="46800" rIns="90000" bIns="46800">
            <a:normAutofit/>
          </a:bodyPr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1" cstate="email"/>
          <a:srcRect/>
          <a:stretch>
            <a:fillRect/>
          </a:stretch>
        </p:blipFill>
        <p:spPr>
          <a:xfrm>
            <a:off x="0" y="857250"/>
            <a:ext cx="6096000" cy="5143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2" cstate="email"/>
          <a:srcRect/>
          <a:stretch>
            <a:fillRect/>
          </a:stretch>
        </p:blipFill>
        <p:spPr>
          <a:xfrm>
            <a:off x="4689476" y="857250"/>
            <a:ext cx="7502525" cy="51435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671"/>
            <a:ext cx="12192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7500" tIns="35100" rIns="67500" bIns="35100" rtlCol="0" anchor="ctr">
            <a:norm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13" cstate="email"/>
          <a:srcRect/>
          <a:stretch>
            <a:fillRect/>
          </a:stretch>
        </p:blipFill>
        <p:spPr>
          <a:xfrm rot="5400000">
            <a:off x="683134" y="3104148"/>
            <a:ext cx="2213474" cy="3579743"/>
          </a:xfrm>
          <a:custGeom>
            <a:avLst/>
            <a:gdLst>
              <a:gd name="connsiteX0" fmla="*/ 3003941 w 5654040"/>
              <a:gd name="connsiteY0" fmla="*/ 0 h 6858000"/>
              <a:gd name="connsiteX1" fmla="*/ 5654040 w 5654040"/>
              <a:gd name="connsiteY1" fmla="*/ 0 h 6858000"/>
              <a:gd name="connsiteX2" fmla="*/ 5654040 w 5654040"/>
              <a:gd name="connsiteY2" fmla="*/ 6858000 h 6858000"/>
              <a:gd name="connsiteX3" fmla="*/ 0 w 5654040"/>
              <a:gd name="connsiteY3" fmla="*/ 6858000 h 6858000"/>
              <a:gd name="connsiteX4" fmla="*/ 0 w 5654040"/>
              <a:gd name="connsiteY4" fmla="*/ 6802799 h 6858000"/>
              <a:gd name="connsiteX5" fmla="*/ 1219200 w 5654040"/>
              <a:gd name="connsiteY5" fmla="*/ 6583680 h 6858000"/>
              <a:gd name="connsiteX6" fmla="*/ 2819400 w 5654040"/>
              <a:gd name="connsiteY6" fmla="*/ 4404360 h 6858000"/>
              <a:gd name="connsiteX7" fmla="*/ 1905000 w 5654040"/>
              <a:gd name="connsiteY7" fmla="*/ 27279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4040" h="6858000">
                <a:moveTo>
                  <a:pt x="3003941" y="0"/>
                </a:moveTo>
                <a:lnTo>
                  <a:pt x="5654040" y="0"/>
                </a:lnTo>
                <a:lnTo>
                  <a:pt x="5654040" y="6858000"/>
                </a:lnTo>
                <a:lnTo>
                  <a:pt x="0" y="6858000"/>
                </a:lnTo>
                <a:lnTo>
                  <a:pt x="0" y="6802799"/>
                </a:lnTo>
                <a:lnTo>
                  <a:pt x="1219200" y="6583680"/>
                </a:lnTo>
                <a:lnTo>
                  <a:pt x="2819400" y="4404360"/>
                </a:lnTo>
                <a:lnTo>
                  <a:pt x="1905000" y="272796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861650"/>
            <a:ext cx="9144000" cy="17901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754350"/>
            <a:ext cx="9144000" cy="1242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9EA999A-90BC-789B-0730-F742577DD098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-1" y="857250"/>
            <a:ext cx="12192001" cy="5143500"/>
            <a:chOff x="-2" y="0"/>
            <a:chExt cx="12192001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476881B-7D3F-F42D-F6AD-FFCD4BF27CE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6" cstate="email"/>
            <a:srcRect/>
            <a:stretch>
              <a:fillRect/>
            </a:stretch>
          </p:blipFill>
          <p:spPr>
            <a:xfrm>
              <a:off x="-2" y="0"/>
              <a:ext cx="12192001" cy="6858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533F46B-6C73-8046-D3FB-787CD4B3454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7" cstate="email"/>
            <a:srcRect/>
            <a:stretch>
              <a:fillRect/>
            </a:stretch>
          </p:blipFill>
          <p:spPr>
            <a:xfrm>
              <a:off x="-1" y="0"/>
              <a:ext cx="2194561" cy="6858000"/>
            </a:xfrm>
            <a:prstGeom prst="rect">
              <a:avLst/>
            </a:prstGeom>
          </p:spPr>
        </p:pic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F9A7860-88F0-E7A0-CE5A-1703591B2CE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 rot="10800000">
            <a:off x="1910811" y="2194591"/>
            <a:ext cx="8470380" cy="2500973"/>
          </a:xfrm>
          <a:custGeom>
            <a:avLst/>
            <a:gdLst>
              <a:gd name="connsiteX0" fmla="*/ 205118 w 8991942"/>
              <a:gd name="connsiteY0" fmla="*/ 686554 h 3588181"/>
              <a:gd name="connsiteX1" fmla="*/ 1024268 w 8991942"/>
              <a:gd name="connsiteY1" fmla="*/ 2810629 h 3588181"/>
              <a:gd name="connsiteX2" fmla="*/ 2633993 w 8991942"/>
              <a:gd name="connsiteY2" fmla="*/ 3515479 h 3588181"/>
              <a:gd name="connsiteX3" fmla="*/ 7729868 w 8991942"/>
              <a:gd name="connsiteY3" fmla="*/ 3477379 h 3588181"/>
              <a:gd name="connsiteX4" fmla="*/ 8853818 w 8991942"/>
              <a:gd name="connsiteY4" fmla="*/ 2734429 h 3588181"/>
              <a:gd name="connsiteX5" fmla="*/ 8891918 w 8991942"/>
              <a:gd name="connsiteY5" fmla="*/ 1105654 h 3588181"/>
              <a:gd name="connsiteX6" fmla="*/ 8110868 w 8991942"/>
              <a:gd name="connsiteY6" fmla="*/ 572254 h 3588181"/>
              <a:gd name="connsiteX7" fmla="*/ 814718 w 8991942"/>
              <a:gd name="connsiteY7" fmla="*/ 754 h 3588181"/>
              <a:gd name="connsiteX8" fmla="*/ 205118 w 8991942"/>
              <a:gd name="connsiteY8" fmla="*/ 686554 h 3588181"/>
              <a:gd name="connsiteX0-1" fmla="*/ 181089 w 8967913"/>
              <a:gd name="connsiteY0-2" fmla="*/ 686554 h 3588181"/>
              <a:gd name="connsiteX1-3" fmla="*/ 1000239 w 8967913"/>
              <a:gd name="connsiteY1-4" fmla="*/ 2810629 h 3588181"/>
              <a:gd name="connsiteX2-5" fmla="*/ 2609964 w 8967913"/>
              <a:gd name="connsiteY2-6" fmla="*/ 3515479 h 3588181"/>
              <a:gd name="connsiteX3-7" fmla="*/ 7705839 w 8967913"/>
              <a:gd name="connsiteY3-8" fmla="*/ 3477379 h 3588181"/>
              <a:gd name="connsiteX4-9" fmla="*/ 8829789 w 8967913"/>
              <a:gd name="connsiteY4-10" fmla="*/ 2734429 h 3588181"/>
              <a:gd name="connsiteX5-11" fmla="*/ 8867889 w 8967913"/>
              <a:gd name="connsiteY5-12" fmla="*/ 1105654 h 3588181"/>
              <a:gd name="connsiteX6-13" fmla="*/ 8086839 w 8967913"/>
              <a:gd name="connsiteY6-14" fmla="*/ 572254 h 3588181"/>
              <a:gd name="connsiteX7-15" fmla="*/ 790689 w 8967913"/>
              <a:gd name="connsiteY7-16" fmla="*/ 754 h 3588181"/>
              <a:gd name="connsiteX8-17" fmla="*/ 181089 w 8967913"/>
              <a:gd name="connsiteY8-18" fmla="*/ 686554 h 3588181"/>
              <a:gd name="connsiteX0-19" fmla="*/ 1602 w 8788426"/>
              <a:gd name="connsiteY0-20" fmla="*/ 686778 h 3588405"/>
              <a:gd name="connsiteX1-21" fmla="*/ 820752 w 8788426"/>
              <a:gd name="connsiteY1-22" fmla="*/ 2810853 h 3588405"/>
              <a:gd name="connsiteX2-23" fmla="*/ 2430477 w 8788426"/>
              <a:gd name="connsiteY2-24" fmla="*/ 3515703 h 3588405"/>
              <a:gd name="connsiteX3-25" fmla="*/ 7526352 w 8788426"/>
              <a:gd name="connsiteY3-26" fmla="*/ 3477603 h 3588405"/>
              <a:gd name="connsiteX4-27" fmla="*/ 8650302 w 8788426"/>
              <a:gd name="connsiteY4-28" fmla="*/ 2734653 h 3588405"/>
              <a:gd name="connsiteX5-29" fmla="*/ 8688402 w 8788426"/>
              <a:gd name="connsiteY5-30" fmla="*/ 1105878 h 3588405"/>
              <a:gd name="connsiteX6-31" fmla="*/ 7907352 w 8788426"/>
              <a:gd name="connsiteY6-32" fmla="*/ 572478 h 3588405"/>
              <a:gd name="connsiteX7-33" fmla="*/ 611202 w 8788426"/>
              <a:gd name="connsiteY7-34" fmla="*/ 978 h 3588405"/>
              <a:gd name="connsiteX8-35" fmla="*/ 1602 w 8788426"/>
              <a:gd name="connsiteY8-36" fmla="*/ 686778 h 3588405"/>
              <a:gd name="connsiteX0-37" fmla="*/ 6593 w 8793417"/>
              <a:gd name="connsiteY0-38" fmla="*/ 686591 h 3588218"/>
              <a:gd name="connsiteX1-39" fmla="*/ 825743 w 8793417"/>
              <a:gd name="connsiteY1-40" fmla="*/ 2810666 h 3588218"/>
              <a:gd name="connsiteX2-41" fmla="*/ 2435468 w 8793417"/>
              <a:gd name="connsiteY2-42" fmla="*/ 3515516 h 3588218"/>
              <a:gd name="connsiteX3-43" fmla="*/ 7531343 w 8793417"/>
              <a:gd name="connsiteY3-44" fmla="*/ 3477416 h 3588218"/>
              <a:gd name="connsiteX4-45" fmla="*/ 8655293 w 8793417"/>
              <a:gd name="connsiteY4-46" fmla="*/ 2734466 h 3588218"/>
              <a:gd name="connsiteX5-47" fmla="*/ 8693393 w 8793417"/>
              <a:gd name="connsiteY5-48" fmla="*/ 1105691 h 3588218"/>
              <a:gd name="connsiteX6-49" fmla="*/ 7912343 w 8793417"/>
              <a:gd name="connsiteY6-50" fmla="*/ 572291 h 3588218"/>
              <a:gd name="connsiteX7-51" fmla="*/ 616193 w 8793417"/>
              <a:gd name="connsiteY7-52" fmla="*/ 791 h 3588218"/>
              <a:gd name="connsiteX8-53" fmla="*/ 6593 w 8793417"/>
              <a:gd name="connsiteY8-54" fmla="*/ 686591 h 3588218"/>
              <a:gd name="connsiteX0-55" fmla="*/ 7740 w 8794564"/>
              <a:gd name="connsiteY0-56" fmla="*/ 686555 h 3588182"/>
              <a:gd name="connsiteX1-57" fmla="*/ 826890 w 8794564"/>
              <a:gd name="connsiteY1-58" fmla="*/ 2810630 h 3588182"/>
              <a:gd name="connsiteX2-59" fmla="*/ 2436615 w 8794564"/>
              <a:gd name="connsiteY2-60" fmla="*/ 3515480 h 3588182"/>
              <a:gd name="connsiteX3-61" fmla="*/ 7532490 w 8794564"/>
              <a:gd name="connsiteY3-62" fmla="*/ 3477380 h 3588182"/>
              <a:gd name="connsiteX4-63" fmla="*/ 8656440 w 8794564"/>
              <a:gd name="connsiteY4-64" fmla="*/ 2734430 h 3588182"/>
              <a:gd name="connsiteX5-65" fmla="*/ 8694540 w 8794564"/>
              <a:gd name="connsiteY5-66" fmla="*/ 1105655 h 3588182"/>
              <a:gd name="connsiteX6-67" fmla="*/ 7913490 w 8794564"/>
              <a:gd name="connsiteY6-68" fmla="*/ 572255 h 3588182"/>
              <a:gd name="connsiteX7-69" fmla="*/ 617340 w 8794564"/>
              <a:gd name="connsiteY7-70" fmla="*/ 755 h 3588182"/>
              <a:gd name="connsiteX8-71" fmla="*/ 7740 w 8794564"/>
              <a:gd name="connsiteY8-72" fmla="*/ 686555 h 3588182"/>
              <a:gd name="connsiteX0-73" fmla="*/ 12757 w 8799581"/>
              <a:gd name="connsiteY0-74" fmla="*/ 686555 h 3595456"/>
              <a:gd name="connsiteX1-75" fmla="*/ 993832 w 8799581"/>
              <a:gd name="connsiteY1-76" fmla="*/ 2705855 h 3595456"/>
              <a:gd name="connsiteX2-77" fmla="*/ 2441632 w 8799581"/>
              <a:gd name="connsiteY2-78" fmla="*/ 3515480 h 3595456"/>
              <a:gd name="connsiteX3-79" fmla="*/ 7537507 w 8799581"/>
              <a:gd name="connsiteY3-80" fmla="*/ 3477380 h 3595456"/>
              <a:gd name="connsiteX4-81" fmla="*/ 8661457 w 8799581"/>
              <a:gd name="connsiteY4-82" fmla="*/ 2734430 h 3595456"/>
              <a:gd name="connsiteX5-83" fmla="*/ 8699557 w 8799581"/>
              <a:gd name="connsiteY5-84" fmla="*/ 1105655 h 3595456"/>
              <a:gd name="connsiteX6-85" fmla="*/ 7918507 w 8799581"/>
              <a:gd name="connsiteY6-86" fmla="*/ 572255 h 3595456"/>
              <a:gd name="connsiteX7-87" fmla="*/ 622357 w 8799581"/>
              <a:gd name="connsiteY7-88" fmla="*/ 755 h 3595456"/>
              <a:gd name="connsiteX8-89" fmla="*/ 12757 w 8799581"/>
              <a:gd name="connsiteY8-90" fmla="*/ 686555 h 3595456"/>
              <a:gd name="connsiteX0-91" fmla="*/ 12757 w 8799581"/>
              <a:gd name="connsiteY0-92" fmla="*/ 686555 h 3595456"/>
              <a:gd name="connsiteX1-93" fmla="*/ 993832 w 8799581"/>
              <a:gd name="connsiteY1-94" fmla="*/ 2705855 h 3595456"/>
              <a:gd name="connsiteX2-95" fmla="*/ 2441632 w 8799581"/>
              <a:gd name="connsiteY2-96" fmla="*/ 3515480 h 3595456"/>
              <a:gd name="connsiteX3-97" fmla="*/ 7537507 w 8799581"/>
              <a:gd name="connsiteY3-98" fmla="*/ 3477380 h 3595456"/>
              <a:gd name="connsiteX4-99" fmla="*/ 8661457 w 8799581"/>
              <a:gd name="connsiteY4-100" fmla="*/ 2734430 h 3595456"/>
              <a:gd name="connsiteX5-101" fmla="*/ 8699557 w 8799581"/>
              <a:gd name="connsiteY5-102" fmla="*/ 1105655 h 3595456"/>
              <a:gd name="connsiteX6-103" fmla="*/ 7918507 w 8799581"/>
              <a:gd name="connsiteY6-104" fmla="*/ 572255 h 3595456"/>
              <a:gd name="connsiteX7-105" fmla="*/ 622357 w 8799581"/>
              <a:gd name="connsiteY7-106" fmla="*/ 755 h 3595456"/>
              <a:gd name="connsiteX8-107" fmla="*/ 12757 w 8799581"/>
              <a:gd name="connsiteY8-108" fmla="*/ 686555 h 3595456"/>
              <a:gd name="connsiteX0-109" fmla="*/ 12757 w 8799581"/>
              <a:gd name="connsiteY0-110" fmla="*/ 686555 h 3505349"/>
              <a:gd name="connsiteX1-111" fmla="*/ 993832 w 8799581"/>
              <a:gd name="connsiteY1-112" fmla="*/ 2705855 h 3505349"/>
              <a:gd name="connsiteX2-113" fmla="*/ 2860732 w 8799581"/>
              <a:gd name="connsiteY2-114" fmla="*/ 3286880 h 3505349"/>
              <a:gd name="connsiteX3-115" fmla="*/ 7537507 w 8799581"/>
              <a:gd name="connsiteY3-116" fmla="*/ 3477380 h 3505349"/>
              <a:gd name="connsiteX4-117" fmla="*/ 8661457 w 8799581"/>
              <a:gd name="connsiteY4-118" fmla="*/ 2734430 h 3505349"/>
              <a:gd name="connsiteX5-119" fmla="*/ 8699557 w 8799581"/>
              <a:gd name="connsiteY5-120" fmla="*/ 1105655 h 3505349"/>
              <a:gd name="connsiteX6-121" fmla="*/ 7918507 w 8799581"/>
              <a:gd name="connsiteY6-122" fmla="*/ 572255 h 3505349"/>
              <a:gd name="connsiteX7-123" fmla="*/ 622357 w 8799581"/>
              <a:gd name="connsiteY7-124" fmla="*/ 755 h 3505349"/>
              <a:gd name="connsiteX8-125" fmla="*/ 12757 w 8799581"/>
              <a:gd name="connsiteY8-126" fmla="*/ 686555 h 3505349"/>
              <a:gd name="connsiteX0-127" fmla="*/ 12757 w 8799581"/>
              <a:gd name="connsiteY0-128" fmla="*/ 686555 h 3501747"/>
              <a:gd name="connsiteX1-129" fmla="*/ 993832 w 8799581"/>
              <a:gd name="connsiteY1-130" fmla="*/ 2705855 h 3501747"/>
              <a:gd name="connsiteX2-131" fmla="*/ 2860732 w 8799581"/>
              <a:gd name="connsiteY2-132" fmla="*/ 3286880 h 3501747"/>
              <a:gd name="connsiteX3-133" fmla="*/ 7537507 w 8799581"/>
              <a:gd name="connsiteY3-134" fmla="*/ 3477380 h 3501747"/>
              <a:gd name="connsiteX4-135" fmla="*/ 8661457 w 8799581"/>
              <a:gd name="connsiteY4-136" fmla="*/ 2734430 h 3501747"/>
              <a:gd name="connsiteX5-137" fmla="*/ 8699557 w 8799581"/>
              <a:gd name="connsiteY5-138" fmla="*/ 1105655 h 3501747"/>
              <a:gd name="connsiteX6-139" fmla="*/ 7918507 w 8799581"/>
              <a:gd name="connsiteY6-140" fmla="*/ 572255 h 3501747"/>
              <a:gd name="connsiteX7-141" fmla="*/ 622357 w 8799581"/>
              <a:gd name="connsiteY7-142" fmla="*/ 755 h 3501747"/>
              <a:gd name="connsiteX8-143" fmla="*/ 12757 w 8799581"/>
              <a:gd name="connsiteY8-144" fmla="*/ 686555 h 3501747"/>
              <a:gd name="connsiteX0-145" fmla="*/ 12757 w 8794918"/>
              <a:gd name="connsiteY0-146" fmla="*/ 686555 h 3401446"/>
              <a:gd name="connsiteX1-147" fmla="*/ 993832 w 8794918"/>
              <a:gd name="connsiteY1-148" fmla="*/ 2705855 h 3401446"/>
              <a:gd name="connsiteX2-149" fmla="*/ 2860732 w 8794918"/>
              <a:gd name="connsiteY2-150" fmla="*/ 3286880 h 3401446"/>
              <a:gd name="connsiteX3-151" fmla="*/ 7613707 w 8794918"/>
              <a:gd name="connsiteY3-152" fmla="*/ 3353555 h 3401446"/>
              <a:gd name="connsiteX4-153" fmla="*/ 8661457 w 8794918"/>
              <a:gd name="connsiteY4-154" fmla="*/ 2734430 h 3401446"/>
              <a:gd name="connsiteX5-155" fmla="*/ 8699557 w 8794918"/>
              <a:gd name="connsiteY5-156" fmla="*/ 1105655 h 3401446"/>
              <a:gd name="connsiteX6-157" fmla="*/ 7918507 w 8794918"/>
              <a:gd name="connsiteY6-158" fmla="*/ 572255 h 3401446"/>
              <a:gd name="connsiteX7-159" fmla="*/ 622357 w 8794918"/>
              <a:gd name="connsiteY7-160" fmla="*/ 755 h 3401446"/>
              <a:gd name="connsiteX8-161" fmla="*/ 12757 w 8794918"/>
              <a:gd name="connsiteY8-162" fmla="*/ 686555 h 3401446"/>
              <a:gd name="connsiteX0-163" fmla="*/ 14718 w 8796879"/>
              <a:gd name="connsiteY0-164" fmla="*/ 686555 h 3401446"/>
              <a:gd name="connsiteX1-165" fmla="*/ 1033893 w 8796879"/>
              <a:gd name="connsiteY1-166" fmla="*/ 2705855 h 3401446"/>
              <a:gd name="connsiteX2-167" fmla="*/ 2862693 w 8796879"/>
              <a:gd name="connsiteY2-168" fmla="*/ 3286880 h 3401446"/>
              <a:gd name="connsiteX3-169" fmla="*/ 7615668 w 8796879"/>
              <a:gd name="connsiteY3-170" fmla="*/ 3353555 h 3401446"/>
              <a:gd name="connsiteX4-171" fmla="*/ 8663418 w 8796879"/>
              <a:gd name="connsiteY4-172" fmla="*/ 2734430 h 3401446"/>
              <a:gd name="connsiteX5-173" fmla="*/ 8701518 w 8796879"/>
              <a:gd name="connsiteY5-174" fmla="*/ 1105655 h 3401446"/>
              <a:gd name="connsiteX6-175" fmla="*/ 7920468 w 8796879"/>
              <a:gd name="connsiteY6-176" fmla="*/ 572255 h 3401446"/>
              <a:gd name="connsiteX7-177" fmla="*/ 624318 w 8796879"/>
              <a:gd name="connsiteY7-178" fmla="*/ 755 h 3401446"/>
              <a:gd name="connsiteX8-179" fmla="*/ 14718 w 8796879"/>
              <a:gd name="connsiteY8-180" fmla="*/ 686555 h 3401446"/>
              <a:gd name="connsiteX0-181" fmla="*/ 14718 w 8796879"/>
              <a:gd name="connsiteY0-182" fmla="*/ 686555 h 3401446"/>
              <a:gd name="connsiteX1-183" fmla="*/ 1033893 w 8796879"/>
              <a:gd name="connsiteY1-184" fmla="*/ 2705855 h 3401446"/>
              <a:gd name="connsiteX2-185" fmla="*/ 2862693 w 8796879"/>
              <a:gd name="connsiteY2-186" fmla="*/ 3286880 h 3401446"/>
              <a:gd name="connsiteX3-187" fmla="*/ 7615668 w 8796879"/>
              <a:gd name="connsiteY3-188" fmla="*/ 3353555 h 3401446"/>
              <a:gd name="connsiteX4-189" fmla="*/ 8663418 w 8796879"/>
              <a:gd name="connsiteY4-190" fmla="*/ 2734430 h 3401446"/>
              <a:gd name="connsiteX5-191" fmla="*/ 8701518 w 8796879"/>
              <a:gd name="connsiteY5-192" fmla="*/ 1105655 h 3401446"/>
              <a:gd name="connsiteX6-193" fmla="*/ 7920468 w 8796879"/>
              <a:gd name="connsiteY6-194" fmla="*/ 572255 h 3401446"/>
              <a:gd name="connsiteX7-195" fmla="*/ 624318 w 8796879"/>
              <a:gd name="connsiteY7-196" fmla="*/ 755 h 3401446"/>
              <a:gd name="connsiteX8-197" fmla="*/ 14718 w 8796879"/>
              <a:gd name="connsiteY8-198" fmla="*/ 686555 h 3401446"/>
              <a:gd name="connsiteX0-199" fmla="*/ 14718 w 8796879"/>
              <a:gd name="connsiteY0-200" fmla="*/ 686555 h 3389164"/>
              <a:gd name="connsiteX1-201" fmla="*/ 1033893 w 8796879"/>
              <a:gd name="connsiteY1-202" fmla="*/ 2705855 h 3389164"/>
              <a:gd name="connsiteX2-203" fmla="*/ 3446893 w 8796879"/>
              <a:gd name="connsiteY2-204" fmla="*/ 3248780 h 3389164"/>
              <a:gd name="connsiteX3-205" fmla="*/ 7615668 w 8796879"/>
              <a:gd name="connsiteY3-206" fmla="*/ 3353555 h 3389164"/>
              <a:gd name="connsiteX4-207" fmla="*/ 8663418 w 8796879"/>
              <a:gd name="connsiteY4-208" fmla="*/ 2734430 h 3389164"/>
              <a:gd name="connsiteX5-209" fmla="*/ 8701518 w 8796879"/>
              <a:gd name="connsiteY5-210" fmla="*/ 1105655 h 3389164"/>
              <a:gd name="connsiteX6-211" fmla="*/ 7920468 w 8796879"/>
              <a:gd name="connsiteY6-212" fmla="*/ 572255 h 3389164"/>
              <a:gd name="connsiteX7-213" fmla="*/ 624318 w 8796879"/>
              <a:gd name="connsiteY7-214" fmla="*/ 755 h 3389164"/>
              <a:gd name="connsiteX8-215" fmla="*/ 14718 w 8796879"/>
              <a:gd name="connsiteY8-216" fmla="*/ 686555 h 3389164"/>
              <a:gd name="connsiteX0-217" fmla="*/ 14718 w 8795350"/>
              <a:gd name="connsiteY0-218" fmla="*/ 686555 h 3297753"/>
              <a:gd name="connsiteX1-219" fmla="*/ 1033893 w 8795350"/>
              <a:gd name="connsiteY1-220" fmla="*/ 2705855 h 3297753"/>
              <a:gd name="connsiteX2-221" fmla="*/ 3446893 w 8795350"/>
              <a:gd name="connsiteY2-222" fmla="*/ 3248780 h 3297753"/>
              <a:gd name="connsiteX3-223" fmla="*/ 7641068 w 8795350"/>
              <a:gd name="connsiteY3-224" fmla="*/ 3213855 h 3297753"/>
              <a:gd name="connsiteX4-225" fmla="*/ 8663418 w 8795350"/>
              <a:gd name="connsiteY4-226" fmla="*/ 2734430 h 3297753"/>
              <a:gd name="connsiteX5-227" fmla="*/ 8701518 w 8795350"/>
              <a:gd name="connsiteY5-228" fmla="*/ 1105655 h 3297753"/>
              <a:gd name="connsiteX6-229" fmla="*/ 7920468 w 8795350"/>
              <a:gd name="connsiteY6-230" fmla="*/ 572255 h 3297753"/>
              <a:gd name="connsiteX7-231" fmla="*/ 624318 w 8795350"/>
              <a:gd name="connsiteY7-232" fmla="*/ 755 h 3297753"/>
              <a:gd name="connsiteX8-233" fmla="*/ 14718 w 8795350"/>
              <a:gd name="connsiteY8-234" fmla="*/ 686555 h 3297753"/>
              <a:gd name="connsiteX0-235" fmla="*/ 14718 w 8860917"/>
              <a:gd name="connsiteY0-236" fmla="*/ 686555 h 3297753"/>
              <a:gd name="connsiteX1-237" fmla="*/ 1033893 w 8860917"/>
              <a:gd name="connsiteY1-238" fmla="*/ 2705855 h 3297753"/>
              <a:gd name="connsiteX2-239" fmla="*/ 3446893 w 8860917"/>
              <a:gd name="connsiteY2-240" fmla="*/ 3248780 h 3297753"/>
              <a:gd name="connsiteX3-241" fmla="*/ 7641068 w 8860917"/>
              <a:gd name="connsiteY3-242" fmla="*/ 3213855 h 3297753"/>
              <a:gd name="connsiteX4-243" fmla="*/ 8663418 w 8860917"/>
              <a:gd name="connsiteY4-244" fmla="*/ 2734430 h 3297753"/>
              <a:gd name="connsiteX5-245" fmla="*/ 8701518 w 8860917"/>
              <a:gd name="connsiteY5-246" fmla="*/ 1105655 h 3297753"/>
              <a:gd name="connsiteX6-247" fmla="*/ 7920468 w 8860917"/>
              <a:gd name="connsiteY6-248" fmla="*/ 572255 h 3297753"/>
              <a:gd name="connsiteX7-249" fmla="*/ 624318 w 8860917"/>
              <a:gd name="connsiteY7-250" fmla="*/ 755 h 3297753"/>
              <a:gd name="connsiteX8-251" fmla="*/ 14718 w 8860917"/>
              <a:gd name="connsiteY8-252" fmla="*/ 686555 h 3297753"/>
              <a:gd name="connsiteX0-253" fmla="*/ 14718 w 8895579"/>
              <a:gd name="connsiteY0-254" fmla="*/ 686555 h 3309199"/>
              <a:gd name="connsiteX1-255" fmla="*/ 1033893 w 8895579"/>
              <a:gd name="connsiteY1-256" fmla="*/ 2705855 h 3309199"/>
              <a:gd name="connsiteX2-257" fmla="*/ 3446893 w 8895579"/>
              <a:gd name="connsiteY2-258" fmla="*/ 3248780 h 3309199"/>
              <a:gd name="connsiteX3-259" fmla="*/ 7641068 w 8895579"/>
              <a:gd name="connsiteY3-260" fmla="*/ 3213855 h 3309199"/>
              <a:gd name="connsiteX4-261" fmla="*/ 8714218 w 8895579"/>
              <a:gd name="connsiteY4-262" fmla="*/ 2518530 h 3309199"/>
              <a:gd name="connsiteX5-263" fmla="*/ 8701518 w 8895579"/>
              <a:gd name="connsiteY5-264" fmla="*/ 1105655 h 3309199"/>
              <a:gd name="connsiteX6-265" fmla="*/ 7920468 w 8895579"/>
              <a:gd name="connsiteY6-266" fmla="*/ 572255 h 3309199"/>
              <a:gd name="connsiteX7-267" fmla="*/ 624318 w 8895579"/>
              <a:gd name="connsiteY7-268" fmla="*/ 755 h 3309199"/>
              <a:gd name="connsiteX8-269" fmla="*/ 14718 w 8895579"/>
              <a:gd name="connsiteY8-270" fmla="*/ 686555 h 3309199"/>
              <a:gd name="connsiteX0-271" fmla="*/ 14718 w 8841072"/>
              <a:gd name="connsiteY0-272" fmla="*/ 686555 h 3309199"/>
              <a:gd name="connsiteX1-273" fmla="*/ 1033893 w 8841072"/>
              <a:gd name="connsiteY1-274" fmla="*/ 2705855 h 3309199"/>
              <a:gd name="connsiteX2-275" fmla="*/ 3446893 w 8841072"/>
              <a:gd name="connsiteY2-276" fmla="*/ 3248780 h 3309199"/>
              <a:gd name="connsiteX3-277" fmla="*/ 7641068 w 8841072"/>
              <a:gd name="connsiteY3-278" fmla="*/ 3213855 h 3309199"/>
              <a:gd name="connsiteX4-279" fmla="*/ 8714218 w 8841072"/>
              <a:gd name="connsiteY4-280" fmla="*/ 2518530 h 3309199"/>
              <a:gd name="connsiteX5-281" fmla="*/ 8701518 w 8841072"/>
              <a:gd name="connsiteY5-282" fmla="*/ 1105655 h 3309199"/>
              <a:gd name="connsiteX6-283" fmla="*/ 7920468 w 8841072"/>
              <a:gd name="connsiteY6-284" fmla="*/ 572255 h 3309199"/>
              <a:gd name="connsiteX7-285" fmla="*/ 624318 w 8841072"/>
              <a:gd name="connsiteY7-286" fmla="*/ 755 h 3309199"/>
              <a:gd name="connsiteX8-287" fmla="*/ 14718 w 8841072"/>
              <a:gd name="connsiteY8-288" fmla="*/ 686555 h 3309199"/>
              <a:gd name="connsiteX0-289" fmla="*/ 197463 w 9039140"/>
              <a:gd name="connsiteY0-290" fmla="*/ 686616 h 3309260"/>
              <a:gd name="connsiteX1-291" fmla="*/ 1216638 w 9039140"/>
              <a:gd name="connsiteY1-292" fmla="*/ 2705916 h 3309260"/>
              <a:gd name="connsiteX2-293" fmla="*/ 3629638 w 9039140"/>
              <a:gd name="connsiteY2-294" fmla="*/ 3248841 h 3309260"/>
              <a:gd name="connsiteX3-295" fmla="*/ 7823813 w 9039140"/>
              <a:gd name="connsiteY3-296" fmla="*/ 3213916 h 3309260"/>
              <a:gd name="connsiteX4-297" fmla="*/ 8896963 w 9039140"/>
              <a:gd name="connsiteY4-298" fmla="*/ 2518591 h 3309260"/>
              <a:gd name="connsiteX5-299" fmla="*/ 8884263 w 9039140"/>
              <a:gd name="connsiteY5-300" fmla="*/ 1105716 h 3309260"/>
              <a:gd name="connsiteX6-301" fmla="*/ 7823813 w 9039140"/>
              <a:gd name="connsiteY6-302" fmla="*/ 559616 h 3309260"/>
              <a:gd name="connsiteX7-303" fmla="*/ 807063 w 9039140"/>
              <a:gd name="connsiteY7-304" fmla="*/ 816 h 3309260"/>
              <a:gd name="connsiteX8-305" fmla="*/ 197463 w 9039140"/>
              <a:gd name="connsiteY8-306" fmla="*/ 686616 h 3309260"/>
              <a:gd name="connsiteX0-307" fmla="*/ 197463 w 9039140"/>
              <a:gd name="connsiteY0-308" fmla="*/ 686616 h 3309260"/>
              <a:gd name="connsiteX1-309" fmla="*/ 1216638 w 9039140"/>
              <a:gd name="connsiteY1-310" fmla="*/ 2705916 h 3309260"/>
              <a:gd name="connsiteX2-311" fmla="*/ 3629638 w 9039140"/>
              <a:gd name="connsiteY2-312" fmla="*/ 3248841 h 3309260"/>
              <a:gd name="connsiteX3-313" fmla="*/ 7823813 w 9039140"/>
              <a:gd name="connsiteY3-314" fmla="*/ 3213916 h 3309260"/>
              <a:gd name="connsiteX4-315" fmla="*/ 8896963 w 9039140"/>
              <a:gd name="connsiteY4-316" fmla="*/ 2518591 h 3309260"/>
              <a:gd name="connsiteX5-317" fmla="*/ 8884263 w 9039140"/>
              <a:gd name="connsiteY5-318" fmla="*/ 1105716 h 3309260"/>
              <a:gd name="connsiteX6-319" fmla="*/ 7823813 w 9039140"/>
              <a:gd name="connsiteY6-320" fmla="*/ 559616 h 3309260"/>
              <a:gd name="connsiteX7-321" fmla="*/ 807063 w 9039140"/>
              <a:gd name="connsiteY7-322" fmla="*/ 816 h 3309260"/>
              <a:gd name="connsiteX8-323" fmla="*/ 197463 w 9039140"/>
              <a:gd name="connsiteY8-324" fmla="*/ 686616 h 3309260"/>
              <a:gd name="connsiteX0-325" fmla="*/ 197463 w 9007754"/>
              <a:gd name="connsiteY0-326" fmla="*/ 686616 h 3309260"/>
              <a:gd name="connsiteX1-327" fmla="*/ 1216638 w 9007754"/>
              <a:gd name="connsiteY1-328" fmla="*/ 2705916 h 3309260"/>
              <a:gd name="connsiteX2-329" fmla="*/ 3629638 w 9007754"/>
              <a:gd name="connsiteY2-330" fmla="*/ 3248841 h 3309260"/>
              <a:gd name="connsiteX3-331" fmla="*/ 7823813 w 9007754"/>
              <a:gd name="connsiteY3-332" fmla="*/ 3213916 h 3309260"/>
              <a:gd name="connsiteX4-333" fmla="*/ 8896963 w 9007754"/>
              <a:gd name="connsiteY4-334" fmla="*/ 2518591 h 3309260"/>
              <a:gd name="connsiteX5-335" fmla="*/ 8884263 w 9007754"/>
              <a:gd name="connsiteY5-336" fmla="*/ 1105716 h 3309260"/>
              <a:gd name="connsiteX6-337" fmla="*/ 7823813 w 9007754"/>
              <a:gd name="connsiteY6-338" fmla="*/ 559616 h 3309260"/>
              <a:gd name="connsiteX7-339" fmla="*/ 807063 w 9007754"/>
              <a:gd name="connsiteY7-340" fmla="*/ 816 h 3309260"/>
              <a:gd name="connsiteX8-341" fmla="*/ 197463 w 9007754"/>
              <a:gd name="connsiteY8-342" fmla="*/ 686616 h 3309260"/>
              <a:gd name="connsiteX0-343" fmla="*/ 197463 w 8996899"/>
              <a:gd name="connsiteY0-344" fmla="*/ 686616 h 3300334"/>
              <a:gd name="connsiteX1-345" fmla="*/ 1216638 w 8996899"/>
              <a:gd name="connsiteY1-346" fmla="*/ 2705916 h 3300334"/>
              <a:gd name="connsiteX2-347" fmla="*/ 3629638 w 8996899"/>
              <a:gd name="connsiteY2-348" fmla="*/ 3248841 h 3300334"/>
              <a:gd name="connsiteX3-349" fmla="*/ 7823813 w 8996899"/>
              <a:gd name="connsiteY3-350" fmla="*/ 3213916 h 3300334"/>
              <a:gd name="connsiteX4-351" fmla="*/ 8820763 w 8996899"/>
              <a:gd name="connsiteY4-352" fmla="*/ 2683691 h 3300334"/>
              <a:gd name="connsiteX5-353" fmla="*/ 8884263 w 8996899"/>
              <a:gd name="connsiteY5-354" fmla="*/ 1105716 h 3300334"/>
              <a:gd name="connsiteX6-355" fmla="*/ 7823813 w 8996899"/>
              <a:gd name="connsiteY6-356" fmla="*/ 559616 h 3300334"/>
              <a:gd name="connsiteX7-357" fmla="*/ 807063 w 8996899"/>
              <a:gd name="connsiteY7-358" fmla="*/ 816 h 3300334"/>
              <a:gd name="connsiteX8-359" fmla="*/ 197463 w 8996899"/>
              <a:gd name="connsiteY8-360" fmla="*/ 686616 h 3300334"/>
              <a:gd name="connsiteX0-361" fmla="*/ 197463 w 8977294"/>
              <a:gd name="connsiteY0-362" fmla="*/ 686616 h 3300334"/>
              <a:gd name="connsiteX1-363" fmla="*/ 1216638 w 8977294"/>
              <a:gd name="connsiteY1-364" fmla="*/ 2705916 h 3300334"/>
              <a:gd name="connsiteX2-365" fmla="*/ 3629638 w 8977294"/>
              <a:gd name="connsiteY2-366" fmla="*/ 3248841 h 3300334"/>
              <a:gd name="connsiteX3-367" fmla="*/ 7823813 w 8977294"/>
              <a:gd name="connsiteY3-368" fmla="*/ 3213916 h 3300334"/>
              <a:gd name="connsiteX4-369" fmla="*/ 8820763 w 8977294"/>
              <a:gd name="connsiteY4-370" fmla="*/ 2683691 h 3300334"/>
              <a:gd name="connsiteX5-371" fmla="*/ 8884263 w 8977294"/>
              <a:gd name="connsiteY5-372" fmla="*/ 1105716 h 3300334"/>
              <a:gd name="connsiteX6-373" fmla="*/ 7823813 w 8977294"/>
              <a:gd name="connsiteY6-374" fmla="*/ 559616 h 3300334"/>
              <a:gd name="connsiteX7-375" fmla="*/ 807063 w 8977294"/>
              <a:gd name="connsiteY7-376" fmla="*/ 816 h 3300334"/>
              <a:gd name="connsiteX8-377" fmla="*/ 197463 w 8977294"/>
              <a:gd name="connsiteY8-378" fmla="*/ 686616 h 3300334"/>
              <a:gd name="connsiteX0-379" fmla="*/ 18325 w 8798156"/>
              <a:gd name="connsiteY0-380" fmla="*/ 686616 h 3300334"/>
              <a:gd name="connsiteX1-381" fmla="*/ 1037500 w 8798156"/>
              <a:gd name="connsiteY1-382" fmla="*/ 2705916 h 3300334"/>
              <a:gd name="connsiteX2-383" fmla="*/ 3450500 w 8798156"/>
              <a:gd name="connsiteY2-384" fmla="*/ 3248841 h 3300334"/>
              <a:gd name="connsiteX3-385" fmla="*/ 7644675 w 8798156"/>
              <a:gd name="connsiteY3-386" fmla="*/ 3213916 h 3300334"/>
              <a:gd name="connsiteX4-387" fmla="*/ 8641625 w 8798156"/>
              <a:gd name="connsiteY4-388" fmla="*/ 2683691 h 3300334"/>
              <a:gd name="connsiteX5-389" fmla="*/ 8705125 w 8798156"/>
              <a:gd name="connsiteY5-390" fmla="*/ 1105716 h 3300334"/>
              <a:gd name="connsiteX6-391" fmla="*/ 7644675 w 8798156"/>
              <a:gd name="connsiteY6-392" fmla="*/ 559616 h 3300334"/>
              <a:gd name="connsiteX7-393" fmla="*/ 627925 w 8798156"/>
              <a:gd name="connsiteY7-394" fmla="*/ 816 h 3300334"/>
              <a:gd name="connsiteX8-395" fmla="*/ 18325 w 8798156"/>
              <a:gd name="connsiteY8-396" fmla="*/ 686616 h 3300334"/>
              <a:gd name="connsiteX0-397" fmla="*/ 57563 w 8837394"/>
              <a:gd name="connsiteY0-398" fmla="*/ 686616 h 3300334"/>
              <a:gd name="connsiteX1-399" fmla="*/ 1076738 w 8837394"/>
              <a:gd name="connsiteY1-400" fmla="*/ 2705916 h 3300334"/>
              <a:gd name="connsiteX2-401" fmla="*/ 3489738 w 8837394"/>
              <a:gd name="connsiteY2-402" fmla="*/ 3248841 h 3300334"/>
              <a:gd name="connsiteX3-403" fmla="*/ 7683913 w 8837394"/>
              <a:gd name="connsiteY3-404" fmla="*/ 3213916 h 3300334"/>
              <a:gd name="connsiteX4-405" fmla="*/ 8680863 w 8837394"/>
              <a:gd name="connsiteY4-406" fmla="*/ 2683691 h 3300334"/>
              <a:gd name="connsiteX5-407" fmla="*/ 8744363 w 8837394"/>
              <a:gd name="connsiteY5-408" fmla="*/ 1105716 h 3300334"/>
              <a:gd name="connsiteX6-409" fmla="*/ 7683913 w 8837394"/>
              <a:gd name="connsiteY6-410" fmla="*/ 559616 h 3300334"/>
              <a:gd name="connsiteX7-411" fmla="*/ 667163 w 8837394"/>
              <a:gd name="connsiteY7-412" fmla="*/ 816 h 3300334"/>
              <a:gd name="connsiteX8-413" fmla="*/ 57563 w 8837394"/>
              <a:gd name="connsiteY8-414" fmla="*/ 686616 h 3300334"/>
              <a:gd name="connsiteX0-415" fmla="*/ 47182 w 8827013"/>
              <a:gd name="connsiteY0-416" fmla="*/ 686616 h 3300334"/>
              <a:gd name="connsiteX1-417" fmla="*/ 1066357 w 8827013"/>
              <a:gd name="connsiteY1-418" fmla="*/ 2705916 h 3300334"/>
              <a:gd name="connsiteX2-419" fmla="*/ 3479357 w 8827013"/>
              <a:gd name="connsiteY2-420" fmla="*/ 3248841 h 3300334"/>
              <a:gd name="connsiteX3-421" fmla="*/ 7673532 w 8827013"/>
              <a:gd name="connsiteY3-422" fmla="*/ 3213916 h 3300334"/>
              <a:gd name="connsiteX4-423" fmla="*/ 8670482 w 8827013"/>
              <a:gd name="connsiteY4-424" fmla="*/ 2683691 h 3300334"/>
              <a:gd name="connsiteX5-425" fmla="*/ 8733982 w 8827013"/>
              <a:gd name="connsiteY5-426" fmla="*/ 1105716 h 3300334"/>
              <a:gd name="connsiteX6-427" fmla="*/ 7673532 w 8827013"/>
              <a:gd name="connsiteY6-428" fmla="*/ 559616 h 3300334"/>
              <a:gd name="connsiteX7-429" fmla="*/ 656782 w 8827013"/>
              <a:gd name="connsiteY7-430" fmla="*/ 816 h 3300334"/>
              <a:gd name="connsiteX8-431" fmla="*/ 47182 w 8827013"/>
              <a:gd name="connsiteY8-432" fmla="*/ 686616 h 3300334"/>
              <a:gd name="connsiteX0-433" fmla="*/ 47182 w 8827013"/>
              <a:gd name="connsiteY0-434" fmla="*/ 686616 h 3300334"/>
              <a:gd name="connsiteX1-435" fmla="*/ 1066357 w 8827013"/>
              <a:gd name="connsiteY1-436" fmla="*/ 2705916 h 3300334"/>
              <a:gd name="connsiteX2-437" fmla="*/ 3479357 w 8827013"/>
              <a:gd name="connsiteY2-438" fmla="*/ 3248841 h 3300334"/>
              <a:gd name="connsiteX3-439" fmla="*/ 7673532 w 8827013"/>
              <a:gd name="connsiteY3-440" fmla="*/ 3213916 h 3300334"/>
              <a:gd name="connsiteX4-441" fmla="*/ 8670482 w 8827013"/>
              <a:gd name="connsiteY4-442" fmla="*/ 2683691 h 3300334"/>
              <a:gd name="connsiteX5-443" fmla="*/ 8733982 w 8827013"/>
              <a:gd name="connsiteY5-444" fmla="*/ 1105716 h 3300334"/>
              <a:gd name="connsiteX6-445" fmla="*/ 7673532 w 8827013"/>
              <a:gd name="connsiteY6-446" fmla="*/ 559616 h 3300334"/>
              <a:gd name="connsiteX7-447" fmla="*/ 656782 w 8827013"/>
              <a:gd name="connsiteY7-448" fmla="*/ 816 h 3300334"/>
              <a:gd name="connsiteX8-449" fmla="*/ 47182 w 8827013"/>
              <a:gd name="connsiteY8-450" fmla="*/ 686616 h 3300334"/>
              <a:gd name="connsiteX0-451" fmla="*/ 47182 w 8827013"/>
              <a:gd name="connsiteY0-452" fmla="*/ 686616 h 3236621"/>
              <a:gd name="connsiteX1-453" fmla="*/ 1066357 w 8827013"/>
              <a:gd name="connsiteY1-454" fmla="*/ 2705916 h 3236621"/>
              <a:gd name="connsiteX2-455" fmla="*/ 3504757 w 8827013"/>
              <a:gd name="connsiteY2-456" fmla="*/ 3096441 h 3236621"/>
              <a:gd name="connsiteX3-457" fmla="*/ 7673532 w 8827013"/>
              <a:gd name="connsiteY3-458" fmla="*/ 3213916 h 3236621"/>
              <a:gd name="connsiteX4-459" fmla="*/ 8670482 w 8827013"/>
              <a:gd name="connsiteY4-460" fmla="*/ 2683691 h 3236621"/>
              <a:gd name="connsiteX5-461" fmla="*/ 8733982 w 8827013"/>
              <a:gd name="connsiteY5-462" fmla="*/ 1105716 h 3236621"/>
              <a:gd name="connsiteX6-463" fmla="*/ 7673532 w 8827013"/>
              <a:gd name="connsiteY6-464" fmla="*/ 559616 h 3236621"/>
              <a:gd name="connsiteX7-465" fmla="*/ 656782 w 8827013"/>
              <a:gd name="connsiteY7-466" fmla="*/ 816 h 3236621"/>
              <a:gd name="connsiteX8-467" fmla="*/ 47182 w 8827013"/>
              <a:gd name="connsiteY8-468" fmla="*/ 686616 h 3236621"/>
              <a:gd name="connsiteX0-469" fmla="*/ 47182 w 8827013"/>
              <a:gd name="connsiteY0-470" fmla="*/ 686616 h 3259027"/>
              <a:gd name="connsiteX1-471" fmla="*/ 1066357 w 8827013"/>
              <a:gd name="connsiteY1-472" fmla="*/ 2705916 h 3259027"/>
              <a:gd name="connsiteX2-473" fmla="*/ 3504757 w 8827013"/>
              <a:gd name="connsiteY2-474" fmla="*/ 3172641 h 3259027"/>
              <a:gd name="connsiteX3-475" fmla="*/ 7673532 w 8827013"/>
              <a:gd name="connsiteY3-476" fmla="*/ 3213916 h 3259027"/>
              <a:gd name="connsiteX4-477" fmla="*/ 8670482 w 8827013"/>
              <a:gd name="connsiteY4-478" fmla="*/ 2683691 h 3259027"/>
              <a:gd name="connsiteX5-479" fmla="*/ 8733982 w 8827013"/>
              <a:gd name="connsiteY5-480" fmla="*/ 1105716 h 3259027"/>
              <a:gd name="connsiteX6-481" fmla="*/ 7673532 w 8827013"/>
              <a:gd name="connsiteY6-482" fmla="*/ 559616 h 3259027"/>
              <a:gd name="connsiteX7-483" fmla="*/ 656782 w 8827013"/>
              <a:gd name="connsiteY7-484" fmla="*/ 816 h 3259027"/>
              <a:gd name="connsiteX8-485" fmla="*/ 47182 w 8827013"/>
              <a:gd name="connsiteY8-486" fmla="*/ 686616 h 3259027"/>
              <a:gd name="connsiteX0-487" fmla="*/ 47182 w 8827013"/>
              <a:gd name="connsiteY0-488" fmla="*/ 686616 h 3245091"/>
              <a:gd name="connsiteX1-489" fmla="*/ 1066357 w 8827013"/>
              <a:gd name="connsiteY1-490" fmla="*/ 2705916 h 3245091"/>
              <a:gd name="connsiteX2-491" fmla="*/ 3504757 w 8827013"/>
              <a:gd name="connsiteY2-492" fmla="*/ 3172641 h 3245091"/>
              <a:gd name="connsiteX3-493" fmla="*/ 7673532 w 8827013"/>
              <a:gd name="connsiteY3-494" fmla="*/ 3213916 h 3245091"/>
              <a:gd name="connsiteX4-495" fmla="*/ 8670482 w 8827013"/>
              <a:gd name="connsiteY4-496" fmla="*/ 2683691 h 3245091"/>
              <a:gd name="connsiteX5-497" fmla="*/ 8733982 w 8827013"/>
              <a:gd name="connsiteY5-498" fmla="*/ 1105716 h 3245091"/>
              <a:gd name="connsiteX6-499" fmla="*/ 7673532 w 8827013"/>
              <a:gd name="connsiteY6-500" fmla="*/ 559616 h 3245091"/>
              <a:gd name="connsiteX7-501" fmla="*/ 656782 w 8827013"/>
              <a:gd name="connsiteY7-502" fmla="*/ 816 h 3245091"/>
              <a:gd name="connsiteX8-503" fmla="*/ 47182 w 8827013"/>
              <a:gd name="connsiteY8-504" fmla="*/ 686616 h 3245091"/>
              <a:gd name="connsiteX0-505" fmla="*/ 47182 w 8781072"/>
              <a:gd name="connsiteY0-506" fmla="*/ 686616 h 3246012"/>
              <a:gd name="connsiteX1-507" fmla="*/ 1066357 w 8781072"/>
              <a:gd name="connsiteY1-508" fmla="*/ 2705916 h 3246012"/>
              <a:gd name="connsiteX2-509" fmla="*/ 3504757 w 8781072"/>
              <a:gd name="connsiteY2-510" fmla="*/ 3172641 h 3246012"/>
              <a:gd name="connsiteX3-511" fmla="*/ 7673532 w 8781072"/>
              <a:gd name="connsiteY3-512" fmla="*/ 3213916 h 3246012"/>
              <a:gd name="connsiteX4-513" fmla="*/ 8518082 w 8781072"/>
              <a:gd name="connsiteY4-514" fmla="*/ 2670991 h 3246012"/>
              <a:gd name="connsiteX5-515" fmla="*/ 8733982 w 8781072"/>
              <a:gd name="connsiteY5-516" fmla="*/ 1105716 h 3246012"/>
              <a:gd name="connsiteX6-517" fmla="*/ 7673532 w 8781072"/>
              <a:gd name="connsiteY6-518" fmla="*/ 559616 h 3246012"/>
              <a:gd name="connsiteX7-519" fmla="*/ 656782 w 8781072"/>
              <a:gd name="connsiteY7-520" fmla="*/ 816 h 3246012"/>
              <a:gd name="connsiteX8-521" fmla="*/ 47182 w 8781072"/>
              <a:gd name="connsiteY8-522" fmla="*/ 686616 h 3246012"/>
              <a:gd name="connsiteX0-523" fmla="*/ 47182 w 8776608"/>
              <a:gd name="connsiteY0-524" fmla="*/ 686616 h 3246012"/>
              <a:gd name="connsiteX1-525" fmla="*/ 1066357 w 8776608"/>
              <a:gd name="connsiteY1-526" fmla="*/ 2705916 h 3246012"/>
              <a:gd name="connsiteX2-527" fmla="*/ 3504757 w 8776608"/>
              <a:gd name="connsiteY2-528" fmla="*/ 3172641 h 3246012"/>
              <a:gd name="connsiteX3-529" fmla="*/ 7673532 w 8776608"/>
              <a:gd name="connsiteY3-530" fmla="*/ 3213916 h 3246012"/>
              <a:gd name="connsiteX4-531" fmla="*/ 8518082 w 8776608"/>
              <a:gd name="connsiteY4-532" fmla="*/ 2670991 h 3246012"/>
              <a:gd name="connsiteX5-533" fmla="*/ 8733982 w 8776608"/>
              <a:gd name="connsiteY5-534" fmla="*/ 1105716 h 3246012"/>
              <a:gd name="connsiteX6-535" fmla="*/ 7673532 w 8776608"/>
              <a:gd name="connsiteY6-536" fmla="*/ 559616 h 3246012"/>
              <a:gd name="connsiteX7-537" fmla="*/ 656782 w 8776608"/>
              <a:gd name="connsiteY7-538" fmla="*/ 816 h 3246012"/>
              <a:gd name="connsiteX8-539" fmla="*/ 47182 w 8776608"/>
              <a:gd name="connsiteY8-540" fmla="*/ 686616 h 3246012"/>
              <a:gd name="connsiteX0-541" fmla="*/ 47182 w 8776608"/>
              <a:gd name="connsiteY0-542" fmla="*/ 686616 h 3215149"/>
              <a:gd name="connsiteX1-543" fmla="*/ 1066357 w 8776608"/>
              <a:gd name="connsiteY1-544" fmla="*/ 2705916 h 3215149"/>
              <a:gd name="connsiteX2-545" fmla="*/ 3504757 w 8776608"/>
              <a:gd name="connsiteY2-546" fmla="*/ 3172641 h 3215149"/>
              <a:gd name="connsiteX3-547" fmla="*/ 7673532 w 8776608"/>
              <a:gd name="connsiteY3-548" fmla="*/ 3213916 h 3215149"/>
              <a:gd name="connsiteX4-549" fmla="*/ 8518082 w 8776608"/>
              <a:gd name="connsiteY4-550" fmla="*/ 2670991 h 3215149"/>
              <a:gd name="connsiteX5-551" fmla="*/ 8733982 w 8776608"/>
              <a:gd name="connsiteY5-552" fmla="*/ 1105716 h 3215149"/>
              <a:gd name="connsiteX6-553" fmla="*/ 7673532 w 8776608"/>
              <a:gd name="connsiteY6-554" fmla="*/ 559616 h 3215149"/>
              <a:gd name="connsiteX7-555" fmla="*/ 656782 w 8776608"/>
              <a:gd name="connsiteY7-556" fmla="*/ 816 h 3215149"/>
              <a:gd name="connsiteX8-557" fmla="*/ 47182 w 8776608"/>
              <a:gd name="connsiteY8-558" fmla="*/ 686616 h 3215149"/>
              <a:gd name="connsiteX0-559" fmla="*/ 16600 w 8746026"/>
              <a:gd name="connsiteY0-560" fmla="*/ 686616 h 3221647"/>
              <a:gd name="connsiteX1-561" fmla="*/ 1114359 w 8746026"/>
              <a:gd name="connsiteY1-562" fmla="*/ 2816959 h 3221647"/>
              <a:gd name="connsiteX2-563" fmla="*/ 3474175 w 8746026"/>
              <a:gd name="connsiteY2-564" fmla="*/ 3172641 h 3221647"/>
              <a:gd name="connsiteX3-565" fmla="*/ 7642950 w 8746026"/>
              <a:gd name="connsiteY3-566" fmla="*/ 3213916 h 3221647"/>
              <a:gd name="connsiteX4-567" fmla="*/ 8487500 w 8746026"/>
              <a:gd name="connsiteY4-568" fmla="*/ 2670991 h 3221647"/>
              <a:gd name="connsiteX5-569" fmla="*/ 8703400 w 8746026"/>
              <a:gd name="connsiteY5-570" fmla="*/ 1105716 h 3221647"/>
              <a:gd name="connsiteX6-571" fmla="*/ 7642950 w 8746026"/>
              <a:gd name="connsiteY6-572" fmla="*/ 559616 h 3221647"/>
              <a:gd name="connsiteX7-573" fmla="*/ 626200 w 8746026"/>
              <a:gd name="connsiteY7-574" fmla="*/ 816 h 3221647"/>
              <a:gd name="connsiteX8-575" fmla="*/ 16600 w 8746026"/>
              <a:gd name="connsiteY8-576" fmla="*/ 686616 h 3221647"/>
              <a:gd name="connsiteX0-577" fmla="*/ 16600 w 8746026"/>
              <a:gd name="connsiteY0-578" fmla="*/ 686616 h 3277256"/>
              <a:gd name="connsiteX1-579" fmla="*/ 1114359 w 8746026"/>
              <a:gd name="connsiteY1-580" fmla="*/ 2816959 h 3277256"/>
              <a:gd name="connsiteX2-581" fmla="*/ 2138257 w 8746026"/>
              <a:gd name="connsiteY2-582" fmla="*/ 3221994 h 3277256"/>
              <a:gd name="connsiteX3-583" fmla="*/ 7642950 w 8746026"/>
              <a:gd name="connsiteY3-584" fmla="*/ 3213916 h 3277256"/>
              <a:gd name="connsiteX4-585" fmla="*/ 8487500 w 8746026"/>
              <a:gd name="connsiteY4-586" fmla="*/ 2670991 h 3277256"/>
              <a:gd name="connsiteX5-587" fmla="*/ 8703400 w 8746026"/>
              <a:gd name="connsiteY5-588" fmla="*/ 1105716 h 3277256"/>
              <a:gd name="connsiteX6-589" fmla="*/ 7642950 w 8746026"/>
              <a:gd name="connsiteY6-590" fmla="*/ 559616 h 3277256"/>
              <a:gd name="connsiteX7-591" fmla="*/ 626200 w 8746026"/>
              <a:gd name="connsiteY7-592" fmla="*/ 816 h 3277256"/>
              <a:gd name="connsiteX8-593" fmla="*/ 16600 w 8746026"/>
              <a:gd name="connsiteY8-594" fmla="*/ 686616 h 3277256"/>
              <a:gd name="connsiteX0-595" fmla="*/ 16600 w 8746026"/>
              <a:gd name="connsiteY0-596" fmla="*/ 686616 h 3277256"/>
              <a:gd name="connsiteX1-597" fmla="*/ 1114359 w 8746026"/>
              <a:gd name="connsiteY1-598" fmla="*/ 2816959 h 3277256"/>
              <a:gd name="connsiteX2-599" fmla="*/ 2138257 w 8746026"/>
              <a:gd name="connsiteY2-600" fmla="*/ 3221994 h 3277256"/>
              <a:gd name="connsiteX3-601" fmla="*/ 7642950 w 8746026"/>
              <a:gd name="connsiteY3-602" fmla="*/ 3213916 h 3277256"/>
              <a:gd name="connsiteX4-603" fmla="*/ 8487500 w 8746026"/>
              <a:gd name="connsiteY4-604" fmla="*/ 2670991 h 3277256"/>
              <a:gd name="connsiteX5-605" fmla="*/ 8703400 w 8746026"/>
              <a:gd name="connsiteY5-606" fmla="*/ 1105716 h 3277256"/>
              <a:gd name="connsiteX6-607" fmla="*/ 7642950 w 8746026"/>
              <a:gd name="connsiteY6-608" fmla="*/ 559616 h 3277256"/>
              <a:gd name="connsiteX7-609" fmla="*/ 626200 w 8746026"/>
              <a:gd name="connsiteY7-610" fmla="*/ 816 h 3277256"/>
              <a:gd name="connsiteX8-611" fmla="*/ 16600 w 8746026"/>
              <a:gd name="connsiteY8-612" fmla="*/ 686616 h 3277256"/>
              <a:gd name="connsiteX0-613" fmla="*/ 8564 w 8737990"/>
              <a:gd name="connsiteY0-614" fmla="*/ 686616 h 3281833"/>
              <a:gd name="connsiteX1-615" fmla="*/ 936059 w 8737990"/>
              <a:gd name="connsiteY1-616" fmla="*/ 2742930 h 3281833"/>
              <a:gd name="connsiteX2-617" fmla="*/ 2130221 w 8737990"/>
              <a:gd name="connsiteY2-618" fmla="*/ 3221994 h 3281833"/>
              <a:gd name="connsiteX3-619" fmla="*/ 7634914 w 8737990"/>
              <a:gd name="connsiteY3-620" fmla="*/ 3213916 h 3281833"/>
              <a:gd name="connsiteX4-621" fmla="*/ 8479464 w 8737990"/>
              <a:gd name="connsiteY4-622" fmla="*/ 2670991 h 3281833"/>
              <a:gd name="connsiteX5-623" fmla="*/ 8695364 w 8737990"/>
              <a:gd name="connsiteY5-624" fmla="*/ 1105716 h 3281833"/>
              <a:gd name="connsiteX6-625" fmla="*/ 7634914 w 8737990"/>
              <a:gd name="connsiteY6-626" fmla="*/ 559616 h 3281833"/>
              <a:gd name="connsiteX7-627" fmla="*/ 618164 w 8737990"/>
              <a:gd name="connsiteY7-628" fmla="*/ 816 h 3281833"/>
              <a:gd name="connsiteX8-629" fmla="*/ 8564 w 8737990"/>
              <a:gd name="connsiteY8-630" fmla="*/ 686616 h 3281833"/>
              <a:gd name="connsiteX0-631" fmla="*/ 8564 w 8737990"/>
              <a:gd name="connsiteY0-632" fmla="*/ 686616 h 3281833"/>
              <a:gd name="connsiteX1-633" fmla="*/ 936059 w 8737990"/>
              <a:gd name="connsiteY1-634" fmla="*/ 2742930 h 3281833"/>
              <a:gd name="connsiteX2-635" fmla="*/ 2130221 w 8737990"/>
              <a:gd name="connsiteY2-636" fmla="*/ 3221994 h 3281833"/>
              <a:gd name="connsiteX3-637" fmla="*/ 7634914 w 8737990"/>
              <a:gd name="connsiteY3-638" fmla="*/ 3213916 h 3281833"/>
              <a:gd name="connsiteX4-639" fmla="*/ 8479464 w 8737990"/>
              <a:gd name="connsiteY4-640" fmla="*/ 2670991 h 3281833"/>
              <a:gd name="connsiteX5-641" fmla="*/ 8695364 w 8737990"/>
              <a:gd name="connsiteY5-642" fmla="*/ 1105716 h 3281833"/>
              <a:gd name="connsiteX6-643" fmla="*/ 7634914 w 8737990"/>
              <a:gd name="connsiteY6-644" fmla="*/ 559616 h 3281833"/>
              <a:gd name="connsiteX7-645" fmla="*/ 618164 w 8737990"/>
              <a:gd name="connsiteY7-646" fmla="*/ 816 h 3281833"/>
              <a:gd name="connsiteX8-647" fmla="*/ 8564 w 8737990"/>
              <a:gd name="connsiteY8-648" fmla="*/ 686616 h 3281833"/>
              <a:gd name="connsiteX0-649" fmla="*/ 8564 w 8737990"/>
              <a:gd name="connsiteY0-650" fmla="*/ 686616 h 3268738"/>
              <a:gd name="connsiteX1-651" fmla="*/ 936059 w 8737990"/>
              <a:gd name="connsiteY1-652" fmla="*/ 2742930 h 3268738"/>
              <a:gd name="connsiteX2-653" fmla="*/ 2130221 w 8737990"/>
              <a:gd name="connsiteY2-654" fmla="*/ 3221994 h 3268738"/>
              <a:gd name="connsiteX3-655" fmla="*/ 7634914 w 8737990"/>
              <a:gd name="connsiteY3-656" fmla="*/ 3213916 h 3268738"/>
              <a:gd name="connsiteX4-657" fmla="*/ 8479464 w 8737990"/>
              <a:gd name="connsiteY4-658" fmla="*/ 2670991 h 3268738"/>
              <a:gd name="connsiteX5-659" fmla="*/ 8695364 w 8737990"/>
              <a:gd name="connsiteY5-660" fmla="*/ 1105716 h 3268738"/>
              <a:gd name="connsiteX6-661" fmla="*/ 7634914 w 8737990"/>
              <a:gd name="connsiteY6-662" fmla="*/ 559616 h 3268738"/>
              <a:gd name="connsiteX7-663" fmla="*/ 618164 w 8737990"/>
              <a:gd name="connsiteY7-664" fmla="*/ 816 h 3268738"/>
              <a:gd name="connsiteX8-665" fmla="*/ 8564 w 8737990"/>
              <a:gd name="connsiteY8-666" fmla="*/ 686616 h 3268738"/>
              <a:gd name="connsiteX0-667" fmla="*/ 8564 w 8735318"/>
              <a:gd name="connsiteY0-668" fmla="*/ 686616 h 3268738"/>
              <a:gd name="connsiteX1-669" fmla="*/ 936059 w 8735318"/>
              <a:gd name="connsiteY1-670" fmla="*/ 2742930 h 3268738"/>
              <a:gd name="connsiteX2-671" fmla="*/ 2130221 w 8735318"/>
              <a:gd name="connsiteY2-672" fmla="*/ 3221994 h 3268738"/>
              <a:gd name="connsiteX3-673" fmla="*/ 7634914 w 8735318"/>
              <a:gd name="connsiteY3-674" fmla="*/ 3213916 h 3268738"/>
              <a:gd name="connsiteX4-675" fmla="*/ 8479464 w 8735318"/>
              <a:gd name="connsiteY4-676" fmla="*/ 2670991 h 3268738"/>
              <a:gd name="connsiteX5-677" fmla="*/ 8695364 w 8735318"/>
              <a:gd name="connsiteY5-678" fmla="*/ 1105716 h 3268738"/>
              <a:gd name="connsiteX6-679" fmla="*/ 7634914 w 8735318"/>
              <a:gd name="connsiteY6-680" fmla="*/ 559616 h 3268738"/>
              <a:gd name="connsiteX7-681" fmla="*/ 618164 w 8735318"/>
              <a:gd name="connsiteY7-682" fmla="*/ 816 h 3268738"/>
              <a:gd name="connsiteX8-683" fmla="*/ 8564 w 8735318"/>
              <a:gd name="connsiteY8-684" fmla="*/ 686616 h 3268738"/>
              <a:gd name="connsiteX0-685" fmla="*/ 8564 w 8735318"/>
              <a:gd name="connsiteY0-686" fmla="*/ 686616 h 3239604"/>
              <a:gd name="connsiteX1-687" fmla="*/ 936059 w 8735318"/>
              <a:gd name="connsiteY1-688" fmla="*/ 2742930 h 3239604"/>
              <a:gd name="connsiteX2-689" fmla="*/ 2130221 w 8735318"/>
              <a:gd name="connsiteY2-690" fmla="*/ 3221994 h 3239604"/>
              <a:gd name="connsiteX3-691" fmla="*/ 7634914 w 8735318"/>
              <a:gd name="connsiteY3-692" fmla="*/ 3213916 h 3239604"/>
              <a:gd name="connsiteX4-693" fmla="*/ 8479464 w 8735318"/>
              <a:gd name="connsiteY4-694" fmla="*/ 2670991 h 3239604"/>
              <a:gd name="connsiteX5-695" fmla="*/ 8695364 w 8735318"/>
              <a:gd name="connsiteY5-696" fmla="*/ 1105716 h 3239604"/>
              <a:gd name="connsiteX6-697" fmla="*/ 7634914 w 8735318"/>
              <a:gd name="connsiteY6-698" fmla="*/ 559616 h 3239604"/>
              <a:gd name="connsiteX7-699" fmla="*/ 618164 w 8735318"/>
              <a:gd name="connsiteY7-700" fmla="*/ 816 h 3239604"/>
              <a:gd name="connsiteX8-701" fmla="*/ 8564 w 8735318"/>
              <a:gd name="connsiteY8-702" fmla="*/ 686616 h 3239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735318" h="3239604">
                <a:moveTo>
                  <a:pt x="8564" y="686616"/>
                </a:moveTo>
                <a:cubicBezTo>
                  <a:pt x="61546" y="1143635"/>
                  <a:pt x="726520" y="2431409"/>
                  <a:pt x="936059" y="2742930"/>
                </a:cubicBezTo>
                <a:cubicBezTo>
                  <a:pt x="1145598" y="3054451"/>
                  <a:pt x="1524537" y="3180510"/>
                  <a:pt x="2130221" y="3221994"/>
                </a:cubicBezTo>
                <a:cubicBezTo>
                  <a:pt x="2735905" y="3263478"/>
                  <a:pt x="7061304" y="3219384"/>
                  <a:pt x="7634914" y="3213916"/>
                </a:cubicBezTo>
                <a:cubicBezTo>
                  <a:pt x="8208524" y="3208448"/>
                  <a:pt x="8392417" y="2918948"/>
                  <a:pt x="8479464" y="2670991"/>
                </a:cubicBezTo>
                <a:cubicBezTo>
                  <a:pt x="8566511" y="2423034"/>
                  <a:pt x="8836122" y="1457612"/>
                  <a:pt x="8695364" y="1105716"/>
                </a:cubicBezTo>
                <a:cubicBezTo>
                  <a:pt x="8554606" y="753820"/>
                  <a:pt x="8155614" y="604066"/>
                  <a:pt x="7634914" y="559616"/>
                </a:cubicBezTo>
                <a:cubicBezTo>
                  <a:pt x="6288714" y="375466"/>
                  <a:pt x="1089122" y="-20351"/>
                  <a:pt x="618164" y="816"/>
                </a:cubicBezTo>
                <a:cubicBezTo>
                  <a:pt x="147206" y="21983"/>
                  <a:pt x="-44418" y="229597"/>
                  <a:pt x="8564" y="68661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516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575F929-D847-A6C7-2D0F-B70AEF8BF37D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-1" y="857253"/>
            <a:ext cx="12192000" cy="5143501"/>
            <a:chOff x="-1" y="-1"/>
            <a:chExt cx="12192000" cy="685800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D7AD517-D4B3-10D9-A940-C0F344356E3C}"/>
                </a:ext>
              </a:extLst>
            </p:cNvPr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9A91E78-A460-F538-A662-E97D3BD92F5B}"/>
                </a:ext>
              </a:extLst>
            </p:cNvPr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6D3716A-A9CB-1085-FB3C-DC063A6642FF}"/>
                </a:ext>
              </a:extLst>
            </p:cNvPr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EBE2D8B-23C3-0F37-50D1-0501D740B003}"/>
                </a:ext>
              </a:extLst>
            </p:cNvPr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97EE183-F9C2-86D0-38E3-9C09B2B83DDF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5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7EC0AB8-718C-75B7-B808-43D86E038524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-1" y="857253"/>
            <a:ext cx="12192000" cy="5143501"/>
            <a:chOff x="-1" y="-1"/>
            <a:chExt cx="12192000" cy="685800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B59C984-644D-503F-5230-0F5D271C8732}"/>
                </a:ext>
              </a:extLst>
            </p:cNvPr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78A1F2B-B6EF-486B-9B91-F66607F73DFF}"/>
                </a:ext>
              </a:extLst>
            </p:cNvPr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80EB0DF-7FE7-88CF-2C98-F3AFEC15A424}"/>
                </a:ext>
              </a:extLst>
            </p:cNvPr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E5AB569-413B-F6F0-A435-254922FA7BD2}"/>
                </a:ext>
              </a:extLst>
            </p:cNvPr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E6789F1-1E2E-A728-B815-8809C7B6329E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12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197AD6-36A1-67AE-F068-E3FDEAD8B2D7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-1" y="857253"/>
            <a:ext cx="12192000" cy="5143501"/>
            <a:chOff x="-1" y="-1"/>
            <a:chExt cx="12192000" cy="685800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8D453E8-960E-1DA4-23EE-9E1113C2D3B7}"/>
                </a:ext>
              </a:extLst>
            </p:cNvPr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D76F8F7-1282-3F9B-F3F5-DAD20C503C4A}"/>
                </a:ext>
              </a:extLst>
            </p:cNvPr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ADD97C9-CA0E-CDEC-BEEC-BC27F24E24B4}"/>
                </a:ext>
              </a:extLst>
            </p:cNvPr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0010EB3-8038-9A0E-62B9-F0FC54539E5C}"/>
                </a:ext>
              </a:extLst>
            </p:cNvPr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C9041AD-41EE-3C2C-08DA-DF4783F2315B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910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81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553E9-B3E1-2431-ED48-CA828B636D5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0" y="857253"/>
            <a:ext cx="12192000" cy="5143501"/>
            <a:chOff x="-1" y="-1"/>
            <a:chExt cx="12192000" cy="685800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227F92E-4C7C-C0EA-B904-8A65F22931A4}"/>
                </a:ext>
              </a:extLst>
            </p:cNvPr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 flipH="1">
              <a:off x="-1" y="4101603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70A2607-196D-A204-901E-AC8A9BE46A6A}"/>
                </a:ext>
              </a:extLst>
            </p:cNvPr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8" cstate="email"/>
            <a:srcRect/>
            <a:stretch>
              <a:fillRect/>
            </a:stretch>
          </p:blipFill>
          <p:spPr>
            <a:xfrm>
              <a:off x="9919504" y="4101604"/>
              <a:ext cx="2272495" cy="2756396"/>
            </a:xfrm>
            <a:custGeom>
              <a:avLst/>
              <a:gdLst>
                <a:gd name="connsiteX0" fmla="*/ 3003941 w 5654040"/>
                <a:gd name="connsiteY0" fmla="*/ 0 h 6858000"/>
                <a:gd name="connsiteX1" fmla="*/ 5654040 w 5654040"/>
                <a:gd name="connsiteY1" fmla="*/ 0 h 6858000"/>
                <a:gd name="connsiteX2" fmla="*/ 5654040 w 5654040"/>
                <a:gd name="connsiteY2" fmla="*/ 6858000 h 6858000"/>
                <a:gd name="connsiteX3" fmla="*/ 0 w 5654040"/>
                <a:gd name="connsiteY3" fmla="*/ 6858000 h 6858000"/>
                <a:gd name="connsiteX4" fmla="*/ 0 w 5654040"/>
                <a:gd name="connsiteY4" fmla="*/ 6802799 h 6858000"/>
                <a:gd name="connsiteX5" fmla="*/ 1219200 w 5654040"/>
                <a:gd name="connsiteY5" fmla="*/ 6583680 h 6858000"/>
                <a:gd name="connsiteX6" fmla="*/ 2819400 w 5654040"/>
                <a:gd name="connsiteY6" fmla="*/ 4404360 h 6858000"/>
                <a:gd name="connsiteX7" fmla="*/ 1905000 w 5654040"/>
                <a:gd name="connsiteY7" fmla="*/ 272796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4040" h="6858000">
                  <a:moveTo>
                    <a:pt x="3003941" y="0"/>
                  </a:moveTo>
                  <a:lnTo>
                    <a:pt x="5654040" y="0"/>
                  </a:lnTo>
                  <a:lnTo>
                    <a:pt x="5654040" y="6858000"/>
                  </a:lnTo>
                  <a:lnTo>
                    <a:pt x="0" y="6858000"/>
                  </a:lnTo>
                  <a:lnTo>
                    <a:pt x="0" y="6802799"/>
                  </a:lnTo>
                  <a:lnTo>
                    <a:pt x="1219200" y="6583680"/>
                  </a:lnTo>
                  <a:lnTo>
                    <a:pt x="2819400" y="4404360"/>
                  </a:lnTo>
                  <a:lnTo>
                    <a:pt x="1905000" y="2727960"/>
                  </a:lnTo>
                  <a:close/>
                </a:path>
              </a:pathLst>
            </a:cu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D62C037-ACE6-07E4-CC5F-D242135145E7}"/>
                </a:ext>
              </a:extLst>
            </p:cNvPr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>
              <a:off x="0" y="0"/>
              <a:ext cx="1493134" cy="326903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4D76146-3FEF-AF38-2466-1A738D50C317}"/>
                </a:ext>
              </a:extLst>
            </p:cNvPr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9" cstate="email"/>
            <a:srcRect/>
            <a:stretch>
              <a:fillRect/>
            </a:stretch>
          </p:blipFill>
          <p:spPr>
            <a:xfrm flipH="1">
              <a:off x="10698865" y="-1"/>
              <a:ext cx="1493134" cy="3269033"/>
            </a:xfrm>
            <a:prstGeom prst="rect">
              <a:avLst/>
            </a:prstGeom>
          </p:spPr>
        </p:pic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20F886C-DC8B-5ADA-3C54-CFCA70DEDF31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330843" y="326985"/>
              <a:ext cx="11530314" cy="6204030"/>
            </a:xfrm>
            <a:prstGeom prst="roundRect">
              <a:avLst>
                <a:gd name="adj" fmla="val 6543"/>
              </a:avLst>
            </a:prstGeom>
            <a:solidFill>
              <a:schemeClr val="bg2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16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95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56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tags" Target="../tags/tag170.xml"/><Relationship Id="rId16" Type="http://schemas.openxmlformats.org/officeDocument/2006/relationships/image" Target="../media/image13.png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image" Target="../media/image8.jpeg"/><Relationship Id="rId5" Type="http://schemas.openxmlformats.org/officeDocument/2006/relationships/tags" Target="../tags/tag173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6.svg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635">
              <a:srgbClr val="ABC0E4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68825" y="3901683"/>
            <a:ext cx="3497580" cy="31940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i="1" strike="sngStrike"/>
              <a:t>您最安全的次世代电子锁（！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3047037" y="3031000"/>
            <a:ext cx="3223812" cy="398000"/>
          </a:xfrm>
        </p:spPr>
        <p:txBody>
          <a:bodyPr>
            <a:noAutofit/>
          </a:bodyPr>
          <a:lstStyle/>
          <a:p>
            <a:r>
              <a:rPr lang="zh-CN" altLang="en-US" dirty="0"/>
              <a:t>刘泊岩</a:t>
            </a:r>
            <a:r>
              <a:rPr lang="en-US" altLang="zh-CN" dirty="0"/>
              <a:t> </a:t>
            </a:r>
            <a:r>
              <a:rPr lang="zh-CN" altLang="en-US" dirty="0"/>
              <a:t>杨一帆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6981190" y="3900805"/>
            <a:ext cx="1075690" cy="40513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/>
              <a:t> </a:t>
            </a:r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11"/>
          <a:srcRect l="13310" t="20110" r="14110" b="19790"/>
          <a:stretch>
            <a:fillRect/>
          </a:stretch>
        </p:blipFill>
        <p:spPr>
          <a:xfrm rot="660000">
            <a:off x="6837050" y="1588775"/>
            <a:ext cx="1960245" cy="1162685"/>
          </a:xfrm>
          <a:prstGeom prst="round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rcRect r="15388" b="7239"/>
          <a:stretch>
            <a:fillRect/>
          </a:stretch>
        </p:blipFill>
        <p:spPr>
          <a:xfrm rot="20700000">
            <a:off x="6514470" y="3020060"/>
            <a:ext cx="2248535" cy="1440180"/>
          </a:xfrm>
          <a:prstGeom prst="roundRect">
            <a:avLst/>
          </a:prstGeom>
        </p:spPr>
      </p:pic>
      <p:pic>
        <p:nvPicPr>
          <p:cNvPr id="103" name="图片 102"/>
          <p:cNvPicPr/>
          <p:nvPr>
            <p:custDataLst>
              <p:tags r:id="rId7"/>
            </p:custDataLst>
          </p:nvPr>
        </p:nvPicPr>
        <p:blipFill>
          <a:blip r:embed="rId13"/>
          <a:srcRect l="30012" t="11123" r="30016" b="5248"/>
          <a:stretch>
            <a:fillRect/>
          </a:stretch>
        </p:blipFill>
        <p:spPr>
          <a:xfrm>
            <a:off x="5304155" y="4823465"/>
            <a:ext cx="1924050" cy="1845945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>
            <p:custDataLst>
              <p:tags r:id="rId8"/>
            </p:custDataLst>
          </p:nvPr>
        </p:nvPicPr>
        <p:blipFill>
          <a:blip r:embed="rId14"/>
          <a:srcRect l="2389" t="6333" r="-2389" b="-6333"/>
          <a:stretch>
            <a:fillRect/>
          </a:stretch>
        </p:blipFill>
        <p:spPr>
          <a:xfrm>
            <a:off x="2796540" y="4740915"/>
            <a:ext cx="1903730" cy="2046605"/>
          </a:xfrm>
          <a:prstGeom prst="ellipse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rcRect r="14080"/>
          <a:stretch>
            <a:fillRect/>
          </a:stretch>
        </p:blipFill>
        <p:spPr>
          <a:xfrm>
            <a:off x="7896230" y="4741550"/>
            <a:ext cx="1958975" cy="1946275"/>
          </a:xfrm>
          <a:prstGeom prst="ellipse">
            <a:avLst/>
          </a:prstGeom>
        </p:spPr>
      </p:pic>
      <p:pic>
        <p:nvPicPr>
          <p:cNvPr id="8" name="图片 7" descr="31393938393834313b31393939353233313b53c995198bef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24020" y="5873115"/>
            <a:ext cx="914400" cy="914400"/>
          </a:xfrm>
          <a:prstGeom prst="rect">
            <a:avLst/>
          </a:prstGeom>
        </p:spPr>
      </p:pic>
      <p:pic>
        <p:nvPicPr>
          <p:cNvPr id="9" name="图片 8" descr="31393938393834313b31393939353233313b53c995198bef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6090" y="5873115"/>
            <a:ext cx="914400" cy="914400"/>
          </a:xfrm>
          <a:prstGeom prst="rect">
            <a:avLst/>
          </a:prstGeom>
        </p:spPr>
      </p:pic>
      <p:pic>
        <p:nvPicPr>
          <p:cNvPr id="22" name="图片 21" descr="31393938393834313b31393939353232383b52fe6b63786e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64650" y="5876925"/>
            <a:ext cx="914400" cy="9144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id="{DDEA49FE-987E-B15F-73C6-9B70DC647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8" y="2151192"/>
            <a:ext cx="5657319" cy="87716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  <a:cs typeface="Lucida Sans Unicode" panose="020B0602030504020204" pitchFamily="34" charset="0"/>
              </a:rPr>
              <a:t>Micro: Lock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  <a:cs typeface="Lucida Sans Unicode" panose="020B0602030504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lkYTZjN2QxMmI1NTJkOTM5ZGZlMmEwOTlkOTgxN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3*i*1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3*i*1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3*i*1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3*i*1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3*i*1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3*i*1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3*i*18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13*i*19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13*i*20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_13*i*2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1294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1294"/>
  <p:tag name="KSO_WM_SLIDE_LAYOUT" val="a_b_f"/>
  <p:tag name="KSO_WM_SLIDE_LAYOUT_CNT" val="1_1_2"/>
  <p:tag name="KSO_WM_TEMPLATE_THUMBS_INDEX" val="1、2、3、4、5、6、7、8、9、10、11、12、13、15"/>
  <p:tag name="KSO_WM_TEMPLATE_MASTER_TYPE" val="1"/>
  <p:tag name="KSO_WM_TEMPLATE_COLOR_TYPE" val="1"/>
  <p:tag name="KSO_WM_TEMPLATE_MASTER_THUMB_INDEX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此处添加副标题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1294_1*b*1"/>
  <p:tag name="KSO_WM_TEMPLATE_CATEGORY" val="custom"/>
  <p:tag name="KSO_WM_TEMPLATE_INDEX" val="20201294"/>
  <p:tag name="KSO_WM_UNIT_LAYERLEVEL" val="1"/>
  <p:tag name="KSO_WM_TAG_VERSION" val="1.0"/>
  <p:tag name="KSO_WM_BEAUTIFY_FLAG" val="#wm#"/>
  <p:tag name="KSO_WM_UNIT_ISNUMDGMTITLE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汇报人：小明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1294_1*f*1"/>
  <p:tag name="KSO_WM_TEMPLATE_CATEGORY" val="custom"/>
  <p:tag name="KSO_WM_TEMPLATE_INDEX" val="20201294"/>
  <p:tag name="KSO_WM_UNIT_LAYERLEVEL" val="1"/>
  <p:tag name="KSO_WM_TAG_VERSION" val="1.0"/>
  <p:tag name="KSO_WM_BEAUTIFY_FLAG" val="#wm#"/>
  <p:tag name="KSO_WM_UNIT_SUBTYPE" val="b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指导老师：大明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1294_1*f*2"/>
  <p:tag name="KSO_WM_TEMPLATE_CATEGORY" val="custom"/>
  <p:tag name="KSO_WM_TEMPLATE_INDEX" val="20201294"/>
  <p:tag name="KSO_WM_UNIT_LAYERLEVEL" val="1"/>
  <p:tag name="KSO_WM_TAG_VERSION" val="1.0"/>
  <p:tag name="KSO_WM_BEAUTIFY_FLAG" val="#wm#"/>
  <p:tag name="KSO_WM_UNIT_SUBTYPE" val="b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UNIT_BK_DARK_LIGHT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BK_DARK_LIGHT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  <p:tag name="KSO_WM_UNIT_SUBTYPE" val="h"/>
  <p:tag name="KSO_WM_UNIT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20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汉仪乐喵体W</vt:lpstr>
      <vt:lpstr>华文隶书</vt:lpstr>
      <vt:lpstr>幼圆</vt:lpstr>
      <vt:lpstr>Arial</vt:lpstr>
      <vt:lpstr>Calibri</vt:lpstr>
      <vt:lpstr>Calibri Light</vt:lpstr>
      <vt:lpstr>Office 主题​​</vt:lpstr>
      <vt:lpstr>Micro: 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Micro：lock</dc:title>
  <dc:creator>86134</dc:creator>
  <cp:lastModifiedBy>gh13787246201@outlook.com</cp:lastModifiedBy>
  <cp:revision>8</cp:revision>
  <dcterms:created xsi:type="dcterms:W3CDTF">2023-05-14T06:10:36Z</dcterms:created>
  <dcterms:modified xsi:type="dcterms:W3CDTF">2023-05-14T13:21:30Z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658068259ECE48C6AA159DB817B83FBF_12</vt:lpwstr>
  </property>
</Properties>
</file>