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9" d="100"/>
          <a:sy n="49" d="100"/>
        </p:scale>
        <p:origin x="96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1B76A-CD8A-F045-45CA-F37F2CB7F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8EF5EF-057D-E621-CC85-4E5B755E6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437809-F0BC-F7F7-3FC8-37D85ED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B065-7DBF-4139-9743-4B059EADC102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007831-304C-3567-241B-FEF530829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55A846-C784-0550-B26C-4145DC41E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CAC7-A398-4608-9B77-2F533EFEF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226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C5662-1AE7-4E78-E735-34F37B06D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50912A-6B5D-0307-7E01-8F015DD6C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E0E547-015A-EB5C-EBDA-4B29E6D15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B065-7DBF-4139-9743-4B059EADC102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4ABC15-342D-83E4-1C2A-30E0232CF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79148-C13F-81C4-1464-1509584D9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CAC7-A398-4608-9B77-2F533EFEF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57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103AAF-4BE7-A4A3-70E3-745DB0CDC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3DCAD3-9C36-B107-34D3-8190FD6F4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121EF7-F547-78DB-C7B3-B72A1EA8B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B065-7DBF-4139-9743-4B059EADC102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13C564-D163-6EFE-43F5-FBD3F362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ED4BE8-2102-0F29-74D6-1775CAEFD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CAC7-A398-4608-9B77-2F533EFEF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449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5EBF8-E784-54ED-2667-F673D7DD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9FC62E-3245-0F78-894E-278F391AB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797387-D42D-39F3-13F7-90C183B5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B065-7DBF-4139-9743-4B059EADC102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6C3BAE-9754-0BCF-CB55-3FD1E311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AA9EE4-3A80-5123-E9BF-D9BC0B14C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CAC7-A398-4608-9B77-2F533EFEF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81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8A42B-E9F8-5C41-3CA7-16B094D30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907D52-CDFD-F9F4-3047-A55206A9A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89CD44-AE0C-3AB9-D38E-16A6C360F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B065-7DBF-4139-9743-4B059EADC102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353FCB-42CE-DC38-770D-D82BA142E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5C1CE3-74C2-DCD4-93BD-7A50B3DF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CAC7-A398-4608-9B77-2F533EFEF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839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9469F-FA6A-5941-57CA-4B47F010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BDE2F2-71F1-1E5B-0F13-1B9339E179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DCE1C3-0714-EC7B-449D-5D55552B7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A26E80-73E3-EA20-A7A8-60F2CF07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B065-7DBF-4139-9743-4B059EADC102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410834-583F-A274-EEFA-A3CCBDA37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0D21FB-C76B-5B91-4CE3-ECF46A36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CAC7-A398-4608-9B77-2F533EFEF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44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DEAB3-7992-3120-ADEA-15F2EE28A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F69387-B517-DEEA-29B9-43435C399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9612FC-7273-E04D-3377-48BB4E624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A3B2E9-BE4C-67CA-4317-E67AA6149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B4EA7B-2C1A-7132-A2C3-F8AEA6D0B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0165C8-33AF-C836-3A64-FCA3C4C02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B065-7DBF-4139-9743-4B059EADC102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4CD557-5C1F-B02F-1A28-F7B786D9A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D5BDCD-6A58-4519-2934-38786DD7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CAC7-A398-4608-9B77-2F533EFEF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58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38979-7181-91CA-6C87-DA0DCFA23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6060AD-B98B-EADD-91FB-EB64EFFBC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B065-7DBF-4139-9743-4B059EADC102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06A863-9494-BF73-6083-7DCFBF4E7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7BDD63-5471-F19B-46C4-0AA97E936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CAC7-A398-4608-9B77-2F533EFEF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79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14D5C3-3E3A-B2EE-F718-09798618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B065-7DBF-4139-9743-4B059EADC102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33AE48-7208-05AE-4097-337D1B943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0C38EF-7FF0-F059-1871-916A5D9F5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CAC7-A398-4608-9B77-2F533EFEF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72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F0297-1CCF-D8DC-B1F7-9BC1303AB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5874E6-8541-FAAF-7D41-7D37CA7B3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9FDAEE-CA60-5D5B-C63D-6CF1B9CC0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EDD351-58D1-D454-E5CB-48C1CAE2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B065-7DBF-4139-9743-4B059EADC102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C2EF79-9FEF-A10A-A9ED-195424C94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AC5F5F-0169-4C11-DE0A-D7D4C567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CAC7-A398-4608-9B77-2F533EFEF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111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78BF0-C9BD-4029-D698-7099ECBBE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2524A7-E7C4-FDE1-5B5C-51361CD38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D0557D-07DD-1521-6FC1-922B0496F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B5A7A7-7F62-4432-FDD4-C7E95FA1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B065-7DBF-4139-9743-4B059EADC102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8A7C32-B9CA-028F-4061-87DBFC2D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50BD92-8028-9190-4B83-31910BDE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CAC7-A398-4608-9B77-2F533EFEF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69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E75D7B-801D-30FE-A844-D68281EAB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A1F891-7BD2-4D25-8280-9701AE6A3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DFE62B-B9E5-E2E6-1937-4A48B239F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6B065-7DBF-4139-9743-4B059EADC102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B9419D-4F26-B6EB-9765-A3FCFF7D9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CEA21-5998-1B82-6F51-95AB467F4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6CAC7-A398-4608-9B77-2F533EFEF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1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9BC6528-0587-4BB1-B94A-7DE0FB98E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922898" cy="6858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1EEF273-CE65-4E6B-4401-1F0FD2EF8AC9}"/>
              </a:ext>
            </a:extLst>
          </p:cNvPr>
          <p:cNvSpPr txBox="1"/>
          <p:nvPr/>
        </p:nvSpPr>
        <p:spPr>
          <a:xfrm>
            <a:off x="5165124" y="716692"/>
            <a:ext cx="6289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飞机大战</a:t>
            </a: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特别版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7A51CB7-1930-8F06-93BD-568815ABFCF1}"/>
              </a:ext>
            </a:extLst>
          </p:cNvPr>
          <p:cNvSpPr txBox="1"/>
          <p:nvPr/>
        </p:nvSpPr>
        <p:spPr>
          <a:xfrm>
            <a:off x="10893861" y="6301946"/>
            <a:ext cx="129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By @wjsoj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492B056-6BA9-58A5-3555-83526A536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406" y="1495079"/>
            <a:ext cx="5486875" cy="4991533"/>
          </a:xfrm>
          <a:prstGeom prst="rect">
            <a:avLst/>
          </a:prstGeom>
          <a:effectLst>
            <a:softEdge rad="304800"/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72D6050-3116-9F32-FF77-8AAF0DA4B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8400" y="3848233"/>
            <a:ext cx="5555461" cy="3033023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1D0E3EA-F063-358E-D3A8-75E192167084}"/>
              </a:ext>
            </a:extLst>
          </p:cNvPr>
          <p:cNvPicPr/>
          <p:nvPr/>
        </p:nvPicPr>
        <p:blipFill>
          <a:blip r:embed="rId5"/>
          <a:srcRect l="13310" t="20110" r="14110" b="19790"/>
          <a:stretch>
            <a:fillRect/>
          </a:stretch>
        </p:blipFill>
        <p:spPr>
          <a:xfrm rot="19483543">
            <a:off x="5078665" y="2217325"/>
            <a:ext cx="1960245" cy="116268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  <a:effectLst>
            <a:softEdge rad="0"/>
          </a:effectLst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9ED58503-2E54-D1B1-1A09-7B0E1285E736}"/>
              </a:ext>
            </a:extLst>
          </p:cNvPr>
          <p:cNvSpPr txBox="1"/>
          <p:nvPr/>
        </p:nvSpPr>
        <p:spPr>
          <a:xfrm>
            <a:off x="9724768" y="1009079"/>
            <a:ext cx="2199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3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micro:bit</a:t>
            </a:r>
            <a:endParaRPr lang="zh-CN" altLang="en-US" sz="2400" spc="300" dirty="0">
              <a:solidFill>
                <a:schemeClr val="accent4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351FD8-CB0D-8449-0FDA-3C499ECC10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86" y="1200497"/>
            <a:ext cx="762066" cy="96020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075AE8B-C440-4C09-25F9-A34559216B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605" y="632741"/>
            <a:ext cx="762066" cy="9373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53F694-BD07-51D7-5362-AC62027042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079" y="365748"/>
            <a:ext cx="762066" cy="110499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F2B9A11-BBCC-A57A-3B4F-56AAFEFDE0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352" y="2832787"/>
            <a:ext cx="762066" cy="72396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91EC43F-C886-474D-CA52-FB597C91CC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26" y="4510818"/>
            <a:ext cx="1143099" cy="61727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13E9670-4202-05B4-CCBF-0BB21BE498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837" y="1504339"/>
            <a:ext cx="1692969" cy="153906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A04B2ACE-9EDD-B35F-C30A-C401C774E7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059" y="3379444"/>
            <a:ext cx="762066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41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Arial Black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 Richard</dc:creator>
  <cp:lastModifiedBy>Wei Richard</cp:lastModifiedBy>
  <cp:revision>3</cp:revision>
  <dcterms:created xsi:type="dcterms:W3CDTF">2023-05-14T13:03:23Z</dcterms:created>
  <dcterms:modified xsi:type="dcterms:W3CDTF">2023-05-14T13:27:43Z</dcterms:modified>
</cp:coreProperties>
</file>