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0DF5-1C79-4A44-4571-02249E36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FB984-170C-35A1-8991-F5DAAC3B8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6C38C-E075-CF0B-40AD-3B27D38F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8813B-E3A4-8FEE-07B2-C8F37D09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ECD3E-A541-9787-66C6-CAC57A7E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59CA-F8C0-9768-D3B3-CF796627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AB0DE3-5381-B28D-A765-8E53C005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67F96-5892-40E9-55B2-E82AB311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315B6-F84D-47C9-722F-718B5CE4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4A480-9075-37F1-93D1-302EF4DA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6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D4175-FC31-98F0-6DD1-9AFEE9596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63947C-D662-5125-2313-D275D203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465EA-439B-5DE7-E4EE-E6387976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07980-59A2-371C-CD9D-19BF556D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C9B2F-69CA-7809-7CC3-A60BB79A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6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0B24-7570-D53F-BE92-948B1706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A7A0C-C33F-CFF3-8F47-25E8DFE0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764E1-31E1-E415-C895-A68E0912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5AD18-C439-3CC4-5604-95B0CC85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7F53E-7BBC-8A40-39C5-222C9936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2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A74F2-D956-10C7-B165-59632343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6DC92-EF47-5C80-D0CB-1FCBE916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53B83-1B54-9E99-A82F-C95F81B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EB3C-8F53-AF1F-9FFD-E2120B38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FFB35-F61B-BABB-C043-BD5D0612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F8E0F-BA28-8069-08C2-D442EE56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0642D-7D4A-5542-7A16-A47EFE84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C87E0-981A-B07E-C809-A8D03BCF7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BF0CB-C5C0-5217-BFCB-1A58E146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E6A15-A639-3FE4-BF1C-BC59F70D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D6A46-2A2D-916F-C3F9-1B759DC0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0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65C7D-5855-FA5C-AE47-A433CBBD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DABFD-4FA5-E0C9-416B-7C94E8B8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CB0BB-1269-3919-AFBD-CC3E6B5E4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48F15-4E71-289A-27DA-76E9B9C01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88009F-1E2A-6E3E-917E-1B5ABA0B1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E91137-DF8B-0BAE-3D67-CBD0CFB5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0D6E08-ED0E-BE09-B5D8-990BDFD4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7FC47C-158A-C566-2D50-71DEB0BC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9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BF9B5-A9E4-6FF2-A4E0-4DC57470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C1EA3F-5E1E-B982-C5A2-CE7F4532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C72E7B-42D9-A87B-3E18-417D9CB0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B4E8E-3455-09B9-44F0-1F74BB0D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FC83D-CEAC-6A50-FBFB-20443F4C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527FD7-9A6E-91FF-31BE-52926316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E9EF2-D60A-ED38-A0A3-000CC201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4EA3E-4171-90FF-E166-FBC1FCC5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CF3FB-D01C-D8B1-44CB-2AB12CA7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C3585-540F-2968-ED06-8288DBF7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B9252-BBE6-9A07-8C00-D297E73B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9FBF-6E7E-8452-801B-F3AAEB1A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D5B98-F638-09AA-3927-84023808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FCCD6-E125-D81C-0626-2BDDCE7C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1FF92D-9BD5-E98A-4C24-4F411E795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14905F-29A2-C127-3E83-433235CA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F1E4A-B067-4FED-8C5F-184E5DFA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32FA8-D839-14A3-8ECD-55354E06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4B120-761F-9436-36BA-A5FD3FC6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5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20433-734F-5DA8-A88B-4A389D3A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598B4-7DB3-4DC8-3E8B-1D98D192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2910E-0339-D6AA-9BBA-37CE60F0F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A215-42E4-4997-B4E9-7E42526624E9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C7343-3E42-1919-0F4F-78F8CDE57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49C0F-4BBC-6025-1CC9-8E4457038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D492-6B6A-4D4C-BAE5-670E06670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0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yangyibo2004@163.com</dc:creator>
  <cp:lastModifiedBy>yangyibo2004@163.com</cp:lastModifiedBy>
  <cp:revision>3</cp:revision>
  <dcterms:created xsi:type="dcterms:W3CDTF">2023-05-14T13:30:36Z</dcterms:created>
  <dcterms:modified xsi:type="dcterms:W3CDTF">2023-05-14T13:59:22Z</dcterms:modified>
</cp:coreProperties>
</file>