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1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5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7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6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1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6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0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1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2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1B22-0D0A-4670-B335-E047EE4CDC68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4E9A-3370-4FDF-B3E5-4E6150AE50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9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3DFEC"/>
              </a:clrFrom>
              <a:clrTo>
                <a:srgbClr val="C3DFE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3" r="3473" b="694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  <a:tileRect/>
          </a:gradFill>
          <a:effectLst/>
        </p:spPr>
      </p:pic>
      <p:sp>
        <p:nvSpPr>
          <p:cNvPr id="8" name="矩形 7"/>
          <p:cNvSpPr/>
          <p:nvPr/>
        </p:nvSpPr>
        <p:spPr>
          <a:xfrm>
            <a:off x="254000" y="581498"/>
            <a:ext cx="8535658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Edwardian Script ITC" panose="030303020407070D0804" pitchFamily="66" charset="0"/>
                <a:cs typeface="Calibri" panose="020F0502020204030204" pitchFamily="34" charset="0"/>
              </a:rPr>
              <a:t>Conway's Game of Life</a:t>
            </a:r>
            <a:endParaRPr lang="zh-CN" altLang="en-US" sz="9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  <a:latin typeface="Edwardian Script ITC" panose="030303020407070D0804" pitchFamily="66" charset="0"/>
              <a:cs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62" b="100000" l="0" r="97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6" y="3147206"/>
            <a:ext cx="3337128" cy="26947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7" b="99252" l="148" r="982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40" y="3147206"/>
            <a:ext cx="3410047" cy="26947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718" y="223471"/>
            <a:ext cx="3133186" cy="2088791"/>
          </a:xfrm>
          <a:prstGeom prst="rect">
            <a:avLst/>
          </a:prstGeom>
          <a:noFill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64" y="2312262"/>
            <a:ext cx="2931576" cy="239935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209554" y="2439320"/>
            <a:ext cx="16514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Medium ITC" panose="020B0602030504020804" pitchFamily="34" charset="0"/>
              </a:rPr>
              <a:t>Mod 2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50821" y="2439320"/>
            <a:ext cx="16514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Medium ITC" panose="020B0602030504020804" pitchFamily="34" charset="0"/>
              </a:rPr>
              <a:t>Mod 1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9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Edwardian Script ITC</vt:lpstr>
      <vt:lpstr>Eras Medium ITC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王子宸</dc:creator>
  <cp:lastModifiedBy>Wang Zi-Chen</cp:lastModifiedBy>
  <cp:revision>5</cp:revision>
  <dcterms:created xsi:type="dcterms:W3CDTF">2023-05-14T02:50:06Z</dcterms:created>
  <dcterms:modified xsi:type="dcterms:W3CDTF">2023-05-14T13:09:17Z</dcterms:modified>
</cp:coreProperties>
</file>