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A1714-BF14-4A66-9271-26E08BCB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2FD927-2C71-4553-A9A7-C29A03E40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D0B96-4D5F-4A82-8A8A-84E2FE18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52E57-021A-468B-977B-9BFAA909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9F34A-AA1A-4BAA-BC38-4783BD89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7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9D0A-3632-4603-9231-74B7741C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838188-958C-4005-9924-1B9C0C736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54B63-29ED-4FDD-A56D-1762F7B6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333F9-BBD1-47BA-8651-AD596E0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015F7-B306-4092-91FB-9F0C8065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1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25251-088B-4E9C-AE17-3F3632CD8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49A0A-049E-4675-9016-297A28C1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D4A98-9EAE-4630-9853-4750B19D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4A2C9-AE2D-48DD-9395-6E534982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B0CF9-7A4B-44A7-8965-DE166349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5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ACA84-B20D-4A4B-81B8-91711FCA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CE58A-1513-42B8-8231-F7A8D2B4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B9150-11FA-4461-BB06-079A6E91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2207E-8FBF-4D70-859E-77E52FC7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F8ABD-947C-4D84-AEB5-5682EB5D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C8E57-8D33-4849-80FC-4479534B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451DF-5772-4080-8F54-595AD08C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194E-5950-44FA-A9CB-E5897030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533D-4B31-4E00-BC2B-090CE08E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D2647-D9FA-40AF-887A-BFE2FE9C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C6A43-CA57-4BA5-956D-E3A9221A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78391-5247-492F-A8F5-F4228A609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E3011-9EA5-4CD6-AA27-F30625763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7B77D-6C64-4524-BD1E-A7679FC7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A96CF-34C0-4145-9EBD-BB82C38D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CF7C6-2373-4023-94F3-5CCFF73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5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99166-895B-416C-A0FD-644981F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9784F-018A-4AB2-9B0A-5C0B5DD3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F22B2-45D2-40C8-91CC-6A63CCFE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F758D7-EA58-41FC-9460-6E800E939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85CEDF-D75B-43B2-97D7-9AC7A2513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1F3576-70C1-4151-BE70-2F8A11AB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867FA6-5FC4-486F-82D8-394844E3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9CFDF5-D245-4690-ABA5-E022F0A9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57BCA-F520-435B-818E-B7E5CB53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837064-CB3D-4038-BBB1-7422C108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602789-7ECB-4387-A266-AA3ABEF8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CA2E7C-269B-4200-8F2F-1AF6F15A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47994-C22B-423F-875A-C95E98D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A29E5-F218-44A4-8374-4F9B1ED3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D5606A-AF1B-49F8-A706-5E66EEEB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8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A6045-0D1F-4338-9DA4-2821D19B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C5E90-836B-42E2-A009-6CAA98D9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754D4-F85C-455A-B75A-FEC2CEDB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8AA18-0AA4-4EA9-82DF-27C76A5D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310C6-5803-4A7D-B668-CAEC7268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F76D4-D5B1-4117-8149-F32C4350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0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AAA7B-B8E2-4A7F-8E63-EECBC4DE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3725ED-A0DB-49FE-A66B-D5C309D1A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53C10-92B0-4D4A-A3E9-49D6B7A05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23727-312E-4167-8BB8-EB5C7B0D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51F80-9EF3-46E4-8130-AE72E4D7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DCA6F-964D-44EC-AA96-9C2DA60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2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D9F04-8032-4268-BE56-CFB22B44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03665-E169-4667-8A44-EB91865F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48DD6-35DD-4268-930A-480B0651F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73CB-52FF-4967-9C5E-08FA67BA33D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94E5C-909D-4454-8DD6-75EAC7F5B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B51A5-4A46-4CF4-A62A-8B535D7B8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EEF6-3915-4E9E-A407-99F0FE3A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2F1B4-14D9-4389-948A-B440DE73E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80FE9-31A0-48A0-8A76-B737D7BE6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8194C-E7F8-4F08-899B-83986A615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"/>
            <a:ext cx="12193158" cy="68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5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zhengxian</dc:creator>
  <cp:lastModifiedBy>Xu zhengxian</cp:lastModifiedBy>
  <cp:revision>1</cp:revision>
  <dcterms:created xsi:type="dcterms:W3CDTF">2023-05-14T14:49:45Z</dcterms:created>
  <dcterms:modified xsi:type="dcterms:W3CDTF">2023-05-14T14:50:20Z</dcterms:modified>
</cp:coreProperties>
</file>