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AE35-BE21-FE8F-64AC-57C886FEF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2C071-67A7-F9CF-0D81-DD5469EA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CBE3D-B609-ABB1-93E6-17758C7E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AB517-8698-4E2A-AF8F-BA77B67B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5539B-51B7-1EC9-AC56-E6654A29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8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B3522-BB16-53FF-81F7-8CD85813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98D00-ADE9-1B17-F8E7-BEEDB73BA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A220-9CF9-45A1-96E1-1B46E9B1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91FA-0CDB-73F6-A009-0336F914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93A69-05B5-8E51-2758-B7706EF0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4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B1377D-F8F1-22F3-5597-8F82A2B45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0FE15-C1A2-13B0-549B-70F4DF1C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CDF03-D9A7-45DB-BE85-59E1FF32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9C9A8-99A9-E939-AAFB-884ED29B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8F563-33CA-AF9E-6DA1-F4354D25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EB76C-30BE-BAA9-1B9F-BB7059BB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30D27-F92E-BDD4-2F55-9A806179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8BF06-704A-0469-772D-BB57C852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35DEB-D3D9-00A1-557C-708266DD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100B9-6264-3230-9C85-7410DC80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ACF19-7222-93D6-DB00-EDC2B014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7D8D2-7299-911A-F98E-5D627FDD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6A9CD-829E-93CB-BF12-755F8102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E95EE-470A-A859-3471-5239D10D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75A9F-190E-A1E0-7EAA-10D8D484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65A5-79F3-03D7-43F8-E5680273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B408A-3A30-82D8-D7E5-2137014A8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D569D-D043-5EA0-CE2F-7849D595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A7814-060D-2996-3EDC-C45D8DE9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4DC6B-ED3D-FEF4-84FC-AC09671D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FFF42-7512-0ADD-A1CD-C94B5AA1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0394E-107B-8A64-595E-098BEB97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93474-D835-97C5-0A86-2A48E6B8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1985E-39D3-75F6-8860-6E11BDDF5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0557D1-496C-D736-24CF-5DD6EE60A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0DC6D-F1E6-AB95-41E0-D853CAEC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5E8782-CB39-9F37-3848-66F39B7D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D932A4-7F61-9696-3671-957B9FC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5FA8C-C71F-9CB9-386B-59670328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C444F-D277-C0CA-0361-BC550ACB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25CB8-CD00-AFBE-FBB3-76838FB3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415C4-26DD-558F-5CE3-E00F3B2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0A188-E9A4-179F-9B98-BD0E9E12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17E46-10A6-2E12-3FC3-0D51DF17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8EB04E-3DAA-06C7-7C2B-B9C2BA67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8CAF6-7522-CF8F-60E2-3BF2F419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8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E239-CD50-A3ED-C0AE-0B3294EE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A75E2-5DEC-FE90-0B07-BDEEC813A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688E7-55BC-6E8D-23FE-45422088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EB0A9-6193-0777-7039-4D5C8301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9A219-6EF1-D802-1231-7B97E0F2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36FE1-16D9-96D5-0FCB-8C41BC30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1EEA1-275D-C7FA-66D5-1C298511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203A5-542E-6EFE-318B-C3546CA9B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83D3F-9B66-2F0C-4CF3-B00C05B2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B7753-26C6-7323-8549-E70D9ED3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EC62F-0870-B7F1-4177-077588CA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746B3-9C97-ADDA-8EC6-F3898674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3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BBB9D0-E995-68DC-04B1-A5F6D47F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7C82E-80F9-3C0F-00B4-59A2BBAA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99C95-55C9-C255-15D3-57910A60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CFBC-4FB0-49EE-BA84-593EF64F20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B94FC-62A6-DC09-CD41-F6D23D6D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47E1F-E2AA-9BCC-ADA9-7B174BDB6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2157-5774-4411-A3E0-E6F7AC7FB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9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B575-E1BB-7CF0-E2DF-3AF43E9B1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E947A4-3AA4-299D-AF68-F3A62EB8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2D93C-D944-B0C6-6A65-54BD3608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064" y="-28791"/>
            <a:ext cx="12457471" cy="68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5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冠彬</dc:creator>
  <cp:lastModifiedBy>陈 冠彬</cp:lastModifiedBy>
  <cp:revision>1</cp:revision>
  <dcterms:created xsi:type="dcterms:W3CDTF">2023-05-13T15:21:11Z</dcterms:created>
  <dcterms:modified xsi:type="dcterms:W3CDTF">2023-05-13T15:21:34Z</dcterms:modified>
</cp:coreProperties>
</file>