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EC15F-D5D8-4938-A7D9-5E30DF8E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63BE8-6AF5-4E72-8D80-F3D97B74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732E0-9793-419B-BA9F-B1A8E8B8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ACF8B-CFB1-4C83-BC70-8B581BCB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094D3-65DC-42C9-B5FE-A9FBAD45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B1B4-0FAE-485A-8964-C663C046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681DFC-DFAD-4806-8F6A-5D7A92F4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4CA0F-C9C7-4402-A1A0-56F8E1AA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E5DF3-EC89-4C64-8280-94970B59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08E41-E333-4603-945B-80B32FF2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CF8DC-7B8F-4904-8220-CBC5E4D9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A8977-70B6-472D-A138-6669D1CE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47664-66F0-4B6B-A28D-01C3954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E542D-E910-44B3-A8F7-FEFE68DA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42DD3-27DF-491D-BF02-49D3B2A3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5F8F-62F9-4247-B011-591DFBC6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53627-122F-4806-8EE0-BB1FA7E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975F-85AA-47A8-AC6A-57791397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756E2-3610-4C41-AC9F-F63FD94D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C36E6-F746-4CC7-B239-757F4A3C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A806A-38B9-43A2-B6B8-43311476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7C684-0A6B-4D97-AA93-BF05B041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1406E-356A-4F61-AC01-850422E4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08430-2388-4F1D-A761-D79E1084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490BC-6887-4089-BB41-7C0A4FB3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79EC5-4063-4522-961D-6EC55B57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A2E5-7216-4755-99EE-81F6406A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95310-D854-4B3C-9982-1020C46D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DDA62-F114-461D-ADC2-CA45977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3EEED-5A3A-49CC-A8E4-E72E376E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0D6E4-ECDA-4917-AE1D-293D620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15E3-1179-4BE5-A7D6-1F72DAB0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2C4EB-B783-4824-9AD4-CFDF77A1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32133-7DCA-4E5B-9050-6F23579E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70526-8FFD-4DB9-A46A-5833F57E8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B7DBC-438D-4FF0-91D7-7D658F18F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BF9728-2B9D-4E36-A952-79B2A671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75922-BB8F-4FD2-B657-45CA08A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93836-54AF-48C5-A523-ED59C299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9ED19-9A22-4F8E-801E-78671E6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E5852-E9A8-41FF-9997-9912850F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73504-BACB-4070-BFA1-7BD3F672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57292A-D282-44C2-9971-16C082B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7CED1-BF05-4351-B8F6-448B49D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C80EE-6927-4E53-8525-F015B43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7DD41-C446-420E-AA5A-69D28637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C111-EF20-4FCF-A9C5-A23375A5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B6EA5-BB95-406F-B5C5-814DE15F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03C2B-6C69-461F-9110-DCC76471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08F37-B2EF-4D01-9C56-79EE311B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02FC0-3986-4682-8673-DE4893CE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A1265-0CA9-482A-82EB-92BF578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5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8788-8CC5-403F-8410-B609C26B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B88154-3659-4580-B449-0C732E23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EDCE6-9F65-4B89-A556-20748BC0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6929E-B9BB-40BB-81C4-B6D145B4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05003-569E-4009-868C-AD86422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71957-D684-4269-8185-7188146D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7AB98-EAA9-4753-BD10-7680822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D09E6-99B6-4008-9C22-DB765260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2D28C-FB45-46A2-AB9D-2B4D4F70D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927F-6906-4D6C-9CCA-DCB50CFBAB0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EE249-2A5B-448E-99B0-F8124488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3B70-B487-4F4C-AB30-7F5B97C87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4375-F0EA-4E28-A259-8C90CC3AC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3A0999-83E9-4046-875F-5D73F954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81" y="0"/>
            <a:ext cx="9214437" cy="6858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C4C920F-7832-41F4-9376-576903D35998}"/>
              </a:ext>
            </a:extLst>
          </p:cNvPr>
          <p:cNvSpPr/>
          <p:nvPr/>
        </p:nvSpPr>
        <p:spPr>
          <a:xfrm>
            <a:off x="200297" y="1863634"/>
            <a:ext cx="3143267" cy="2440511"/>
          </a:xfrm>
          <a:prstGeom prst="wedgeRoundRectCallout">
            <a:avLst>
              <a:gd name="adj1" fmla="val 72800"/>
              <a:gd name="adj2" fmla="val 5216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2C02C7-5822-4208-A956-48A23E51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7" y="2240883"/>
            <a:ext cx="2159726" cy="1686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CDC3D0-7D94-48FA-BFA1-669072A3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37002">
            <a:off x="4304132" y="4547428"/>
            <a:ext cx="496453" cy="3875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9EEC6C-ED85-4BA1-B3D2-3DED7ECCC967}"/>
              </a:ext>
            </a:extLst>
          </p:cNvPr>
          <p:cNvSpPr txBox="1"/>
          <p:nvPr/>
        </p:nvSpPr>
        <p:spPr>
          <a:xfrm>
            <a:off x="627017" y="308419"/>
            <a:ext cx="4589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Bodoni MT Black" panose="02070A03080606020203" pitchFamily="18" charset="0"/>
              </a:rPr>
              <a:t>Shill 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音游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D986C1-9BBB-4123-A289-B8DE25875A05}"/>
              </a:ext>
            </a:extLst>
          </p:cNvPr>
          <p:cNvSpPr txBox="1"/>
          <p:nvPr/>
        </p:nvSpPr>
        <p:spPr>
          <a:xfrm>
            <a:off x="9544595" y="5259977"/>
            <a:ext cx="253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roadway" panose="04040905080B02020502" pitchFamily="82" charset="0"/>
                <a:ea typeface="楷体" panose="02010609060101010101" pitchFamily="49" charset="-122"/>
              </a:rPr>
              <a:t>By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岳家庆 王世宁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F9E6B7-9AB4-4F11-A5E7-4F4BF5A62F9D}"/>
              </a:ext>
            </a:extLst>
          </p:cNvPr>
          <p:cNvSpPr txBox="1"/>
          <p:nvPr/>
        </p:nvSpPr>
        <p:spPr>
          <a:xfrm rot="1944138">
            <a:off x="9354420" y="729923"/>
            <a:ext cx="2533444" cy="144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全幻想乡</a:t>
            </a:r>
            <a:endParaRPr lang="en-US" altLang="zh-CN" sz="4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4400" dirty="0">
                <a:latin typeface="华文彩云" panose="02010800040101010101" pitchFamily="2" charset="-122"/>
                <a:ea typeface="华文彩云" panose="02010800040101010101" pitchFamily="2" charset="-122"/>
              </a:rPr>
              <a:t>都在玩！</a:t>
            </a:r>
          </a:p>
        </p:txBody>
      </p:sp>
    </p:spTree>
    <p:extLst>
      <p:ext uri="{BB962C8B-B14F-4D97-AF65-F5344CB8AC3E}">
        <p14:creationId xmlns:p14="http://schemas.microsoft.com/office/powerpoint/2010/main" val="26728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华文彩云</vt:lpstr>
      <vt:lpstr>华文宋体</vt:lpstr>
      <vt:lpstr>楷体</vt:lpstr>
      <vt:lpstr>Arial</vt:lpstr>
      <vt:lpstr>Bodoni MT Black</vt:lpstr>
      <vt:lpstr>Broadway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世宁</dc:creator>
  <cp:lastModifiedBy>王 世宁</cp:lastModifiedBy>
  <cp:revision>3</cp:revision>
  <dcterms:created xsi:type="dcterms:W3CDTF">2023-05-14T15:43:33Z</dcterms:created>
  <dcterms:modified xsi:type="dcterms:W3CDTF">2023-05-14T15:54:07Z</dcterms:modified>
</cp:coreProperties>
</file>