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4"/>
  </p:normalViewPr>
  <p:slideViewPr>
    <p:cSldViewPr snapToGrid="0" showGuides="1">
      <p:cViewPr varScale="1">
        <p:scale>
          <a:sx n="104" d="100"/>
          <a:sy n="104" d="100"/>
        </p:scale>
        <p:origin x="65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D553A-3550-4FAC-E5C8-4509591E2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246A20-E2D1-DC5A-5ACC-565CCA035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EC98B-9EAB-CE0E-5398-3E1E37CC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6CFB-13C3-BB48-BA9B-21ED9C8931E2}" type="datetimeFigureOut">
              <a:rPr kumimoji="1" lang="zh-CN" altLang="en-US" smtClean="0"/>
              <a:t>2023/5/14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B504F-A4E9-D65C-6753-46FF3EB1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100C9-2B6D-D8E1-8178-0DD0EE5C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140E-1648-884D-ABB8-F4A42595AD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44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A0E6F-F366-1A9B-ADCF-E1E77571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DE28CD-332E-8004-D02C-EE9E06F2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CD4CE-BE69-9D84-E9E6-4255C9D9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6CFB-13C3-BB48-BA9B-21ED9C8931E2}" type="datetimeFigureOut">
              <a:rPr kumimoji="1" lang="zh-CN" altLang="en-US" smtClean="0"/>
              <a:t>2023/5/14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C2DE0-395D-EF4E-4FF1-ACCFA688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ED6E3-47F8-1368-5EA5-1D03DE2E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140E-1648-884D-ABB8-F4A42595AD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42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9DD628-EB2D-508E-F19C-846D4C753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0F4D63-E0FA-8876-191E-89143AE4A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6C984-1105-B8EA-BE80-285D2979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6CFB-13C3-BB48-BA9B-21ED9C8931E2}" type="datetimeFigureOut">
              <a:rPr kumimoji="1" lang="zh-CN" altLang="en-US" smtClean="0"/>
              <a:t>2023/5/14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DEB1C3-8F04-DCF4-864E-56CACA57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268CA-3E33-FF69-3E0D-F36B19F6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140E-1648-884D-ABB8-F4A42595AD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95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E1855-BB17-46BB-3AFE-3775FCCF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C5459F-3A40-C00C-2024-4A40596E5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70201-B383-6642-80F2-AC2FA0E4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6CFB-13C3-BB48-BA9B-21ED9C8931E2}" type="datetimeFigureOut">
              <a:rPr kumimoji="1" lang="zh-CN" altLang="en-US" smtClean="0"/>
              <a:t>2023/5/14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EBFAF-D9F6-E98E-EDFF-8E749073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A2350-B3F6-056F-4015-2DE21BEB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140E-1648-884D-ABB8-F4A42595AD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6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C9C94-3B2D-D9BC-AEF8-625778C2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AAE4A-8B7D-0896-F7CE-ECC35512D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DD151-449C-9F20-FDF6-0552D540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6CFB-13C3-BB48-BA9B-21ED9C8931E2}" type="datetimeFigureOut">
              <a:rPr kumimoji="1" lang="zh-CN" altLang="en-US" smtClean="0"/>
              <a:t>2023/5/14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F1B32-A790-E0D1-87E2-418ADDE4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6EE6E-215A-3B55-5675-BE1650AE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140E-1648-884D-ABB8-F4A42595AD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29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A4DA9-EF57-763C-675F-AB837936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6FDB0-7A7E-69BE-20AD-FC61FBA66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EC9678-ACD1-034D-2D2E-D461726E5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609A32-7BC6-E0C2-5BA9-157DED0B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6CFB-13C3-BB48-BA9B-21ED9C8931E2}" type="datetimeFigureOut">
              <a:rPr kumimoji="1" lang="zh-CN" altLang="en-US" smtClean="0"/>
              <a:t>2023/5/14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508E2C-204C-1377-19D1-CC598570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90C73-D836-252B-9F7D-51CE8D5F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140E-1648-884D-ABB8-F4A42595AD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29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D18EF-5F75-47A2-40A9-919C8B2C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485329-B99F-8FA9-5E0A-59096E38E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9D9F8B-394E-4835-1532-C874A1F7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0D16DC-843A-3C4E-39D3-799624190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C8A717-831E-986F-C1B7-D3014C7BF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5F6468-F769-155D-338F-ED46CF91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6CFB-13C3-BB48-BA9B-21ED9C8931E2}" type="datetimeFigureOut">
              <a:rPr kumimoji="1" lang="zh-CN" altLang="en-US" smtClean="0"/>
              <a:t>2023/5/14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EB6907-B1C6-A995-5ECB-3063A1E0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41A0FC-CB9C-6CD0-7674-2D8AF3BD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140E-1648-884D-ABB8-F4A42595AD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92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435B5-21B1-E480-AC2F-2DE6B9E5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1A68D7-6B0E-57B1-075E-41BD37E2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6CFB-13C3-BB48-BA9B-21ED9C8931E2}" type="datetimeFigureOut">
              <a:rPr kumimoji="1" lang="zh-CN" altLang="en-US" smtClean="0"/>
              <a:t>2023/5/14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629882-0B6B-7F07-71A1-4144F1AE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FC9F6A-96CF-A88F-1421-D4C2EC24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140E-1648-884D-ABB8-F4A42595AD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43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B2879F-59A7-6CF6-2A81-311A139F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6CFB-13C3-BB48-BA9B-21ED9C8931E2}" type="datetimeFigureOut">
              <a:rPr kumimoji="1" lang="zh-CN" altLang="en-US" smtClean="0"/>
              <a:t>2023/5/14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24C323-0707-2E87-590A-285F029D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138A05-6BFB-624F-883B-56C25B41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140E-1648-884D-ABB8-F4A42595AD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1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10C98-E0A0-ABDB-5943-B69C1A8A2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9582C-0975-B358-AFF1-746816AB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21549-D199-6570-E003-04BA3E3FF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0A1CB-8F39-1126-2C80-DD642D84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6CFB-13C3-BB48-BA9B-21ED9C8931E2}" type="datetimeFigureOut">
              <a:rPr kumimoji="1" lang="zh-CN" altLang="en-US" smtClean="0"/>
              <a:t>2023/5/14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DD6AE1-6DD6-B481-2DAC-D5BB1290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820A5-3E63-D2E2-319E-49108F98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140E-1648-884D-ABB8-F4A42595AD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86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5B322-6E4D-3661-565A-B9BF59C9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5AE99F-2C41-D6B7-13C0-06F96352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244F83-4AC5-4872-0AA7-B63350BBB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BAFB5C-DF25-20F3-104C-46CD5814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66CFB-13C3-BB48-BA9B-21ED9C8931E2}" type="datetimeFigureOut">
              <a:rPr kumimoji="1" lang="zh-CN" altLang="en-US" smtClean="0"/>
              <a:t>2023/5/14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313B06-9EF1-3A5C-C507-4EB71C59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A2591B-773C-C123-AF89-FBAA2803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140E-1648-884D-ABB8-F4A42595AD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34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998A17-A42B-4194-AE6B-6BCACDAB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335B9E-9CA3-EC85-54EE-9C2FFEC9C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CC410-D081-9204-8321-A09C44BB4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66CFB-13C3-BB48-BA9B-21ED9C8931E2}" type="datetimeFigureOut">
              <a:rPr kumimoji="1" lang="zh-CN" altLang="en-US" smtClean="0"/>
              <a:t>2023/5/14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81136-248E-936D-F792-809F88410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7408C-6209-2565-84E3-06F308651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C140E-1648-884D-ABB8-F4A42595AD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66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18113-D3E6-50C4-EAF0-1DDC52AA3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AB7B73-415A-8FAA-6761-FCBCF01FC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E8E7E7-9A82-189A-3BFE-0E77581A3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8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Zilu</dc:creator>
  <cp:lastModifiedBy>Lynon Jin</cp:lastModifiedBy>
  <cp:revision>27</cp:revision>
  <dcterms:created xsi:type="dcterms:W3CDTF">2023-05-13T12:42:35Z</dcterms:created>
  <dcterms:modified xsi:type="dcterms:W3CDTF">2023-05-14T15:48:40Z</dcterms:modified>
</cp:coreProperties>
</file>