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90D48-7CF9-A825-DDFE-C31A6D54B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6A909E-24D0-C1CD-90B0-5BB4AA810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D61E75-0582-BED4-2DB3-6B648CD9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85E8-6F34-4C9E-9D83-08597709856C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680092-2FD0-6F20-3E52-73E98A59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18321-74F6-74B2-2DB2-BA5975E8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8A2F-7A63-4D97-A09F-C52E555AB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26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A9D33-045A-AB3F-B7C1-424E946F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5EC135-0430-B159-F637-578DD6A63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A8B6F-FE99-0058-9357-C840E745A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85E8-6F34-4C9E-9D83-08597709856C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38DACE-0378-0277-786A-148F54FF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A0AD6-CFCD-F770-F1DF-EDC2C4C0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8A2F-7A63-4D97-A09F-C52E555AB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22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764C16-A352-FF97-41DD-0B5172572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C0405C-C3DA-F70D-7537-0C70714BD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E4732D-7D77-A158-B3B7-5AD8FB3D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85E8-6F34-4C9E-9D83-08597709856C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586DC-1C13-DD4F-D493-86CAAA8A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350E5C-9C82-7CB7-B6E3-5854857E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8A2F-7A63-4D97-A09F-C52E555AB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39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040E7-78BB-70FC-E209-833464D7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1532BD-9D83-1182-4E98-453C56548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95098-F488-1C4E-D270-0FA9D1C8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85E8-6F34-4C9E-9D83-08597709856C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726AC-46BC-6514-A8A7-16A8A9D2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7F55E-F0DD-4E51-2306-D0221AA7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8A2F-7A63-4D97-A09F-C52E555AB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69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F94FB-7422-C081-C6AF-276FF2729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88DCB6-ECEE-3174-35CE-2B8C3BB18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590D8-0CED-718F-2950-E9596EF45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85E8-6F34-4C9E-9D83-08597709856C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D46163-2288-5D2F-399E-5375CD21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31DF9-9F7B-3CB9-3016-2F75BE09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8A2F-7A63-4D97-A09F-C52E555AB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54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F4CC7-3787-5679-C131-999CE2A0A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D7C9EB-472D-2C09-C44D-D2604EC44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167DB3-08B5-3148-5D62-6EB107584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DEE1E9-1432-2B2A-1710-D0C9092B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85E8-6F34-4C9E-9D83-08597709856C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6D10C0-7705-C485-1365-F61E099D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DD3620-966C-6E65-8EB1-EB69DD1A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8A2F-7A63-4D97-A09F-C52E555AB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35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02841-4290-751C-B469-4F5E119DF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654284-83AF-3910-F0D4-79E1F670F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4F9BCA-F24B-A983-8564-AB9D0407B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542397-ECFE-325C-F159-F65D58AFB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024BE2-3A6A-87A2-9223-87F012507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127E53-8842-730B-7A86-32672DA4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85E8-6F34-4C9E-9D83-08597709856C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8CBD05-1C9D-EF55-199B-2141EC19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DF6372-6D57-D3C1-B9B4-E036D690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8A2F-7A63-4D97-A09F-C52E555AB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35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D6811-32C5-9529-D84B-AB2631FB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650D8-2515-6993-03EB-AED146DD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85E8-6F34-4C9E-9D83-08597709856C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4298F6-4BCB-E19A-D673-34AD75CCC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E44220-10F5-BC00-EB51-08D8A4C5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8A2F-7A63-4D97-A09F-C52E555AB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9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C5DB9F-67FD-60B3-156E-1D0508D9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85E8-6F34-4C9E-9D83-08597709856C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CA083A-F6CA-6291-ADD7-4F09F1649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2080B9-2A0A-08C5-5AB5-5CD83047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8A2F-7A63-4D97-A09F-C52E555AB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3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8E5DB-8626-BEC2-F8A3-65B826ED6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65E960-DBE1-B2B4-6E42-40DE91044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856E8-956A-F0D6-2D5F-EA706E0F1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B44B16-761A-D1A6-1EA2-484CBB4C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85E8-6F34-4C9E-9D83-08597709856C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5D7CF9-D4AC-816C-7A82-8416D4D7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6C7913-4755-427B-70BB-D56AE33A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8A2F-7A63-4D97-A09F-C52E555AB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65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49ADB-0C92-49D6-A3B2-16576B75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2CC3AD-8648-086F-CD41-59A7586B2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635BCC-5619-E7AA-1D01-783654EE7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525CB-9E54-11FF-1004-0628BE72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85E8-6F34-4C9E-9D83-08597709856C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6BA3C7-C6E7-3547-043A-038D6C29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D7D4B2-6091-D23F-0FB5-1E919931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8A2F-7A63-4D97-A09F-C52E555AB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3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39E399-F563-691C-052E-33C22ABA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54E8F2-D10F-2B6C-AC46-623E7BE41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0C7A7-E4D3-6361-3729-63AB0DCEB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685E8-6F34-4C9E-9D83-08597709856C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B7C018-33EE-D15A-F0CC-19F685FC7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EAFF5F-CF7F-17BC-76E7-55868B9CC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D8A2F-7A63-4D97-A09F-C52E555AB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60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7CAE0C9-9530-BED0-84DD-EC06D536D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43052" y="1026367"/>
            <a:ext cx="2848947" cy="4231433"/>
          </a:xfrm>
        </p:spPr>
        <p:txBody>
          <a:bodyPr>
            <a:normAutofit fontScale="62500" lnSpcReduction="20000"/>
          </a:bodyPr>
          <a:lstStyle/>
          <a:p>
            <a:endParaRPr lang="en-US" altLang="zh-CN" sz="36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36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36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6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扫雷</a:t>
            </a:r>
            <a:endParaRPr lang="en-US" altLang="zh-CN" sz="64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46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来缔造你的传奇！ </a:t>
            </a:r>
            <a:endParaRPr lang="en-US" altLang="zh-CN" sz="46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36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36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文锦轩，杨旸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41FA85-6B22-4612-61A1-F40DEB1AF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43053" cy="68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24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华文中宋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 锦轩</dc:creator>
  <cp:lastModifiedBy>文 锦轩</cp:lastModifiedBy>
  <cp:revision>1</cp:revision>
  <dcterms:created xsi:type="dcterms:W3CDTF">2023-05-14T15:54:54Z</dcterms:created>
  <dcterms:modified xsi:type="dcterms:W3CDTF">2023-05-14T15:54:57Z</dcterms:modified>
</cp:coreProperties>
</file>