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5E47C-CFF0-605D-3CFF-87CD5CB27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A175FA-5F9F-D1C4-F260-FDE76003C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90760-6907-2C0F-9002-3470610F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B1E-B02F-4959-9AF5-BC41814B303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D19B2-9FBF-0006-13E4-7859BA6B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DB227-4A5D-0A81-BCB8-464CA2E5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3BC0-B18E-4668-9422-9175BD980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56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C1A72-2637-EB19-8498-F67B7EFC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472EA3-D36C-0341-4333-B9129FFC4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B4666-5FA3-6C73-B735-64B156D1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B1E-B02F-4959-9AF5-BC41814B303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51BBFB-3266-2AAE-8338-2BD870DD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030D2-AD57-EC03-EA5C-C2BA1D68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3BC0-B18E-4668-9422-9175BD980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9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5AC720-31F4-0E0A-8CEE-F3BC3B162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CFE2AB-1B4A-5402-7392-12D35887A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1FE14-3DA6-A535-E794-610B0398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B1E-B02F-4959-9AF5-BC41814B303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97102-A5C0-9C9E-CFBB-5DBFF702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6CDD3-0BD4-2E47-C74B-D68AFAE7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3BC0-B18E-4668-9422-9175BD980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45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0F421-1355-A8C4-A14C-A23B5D25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97699-50F8-3541-3877-BA121D333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6F4D5-651D-A4D1-7976-3BA63561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B1E-B02F-4959-9AF5-BC41814B303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7C11B-FBC0-25C8-0E44-25BC47EC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0AF316-3AFE-4043-19BE-DECA6EDC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3BC0-B18E-4668-9422-9175BD980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1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4FC82-F95A-8C5F-A672-E6C133E8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D8F651-3967-381F-2D72-524FC8612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71948-7CC1-B57E-8D92-F8E55248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B1E-B02F-4959-9AF5-BC41814B303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C272B-17B3-733C-8A53-7B3F65D4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5BAF5-74AC-6A1A-E8BC-CFF2FF38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3BC0-B18E-4668-9422-9175BD980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43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23CAB-1619-38F3-15CA-6260E651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386EE-7BAD-DA63-8B74-699137BA0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EBF944-89F6-4446-16D3-78A9957F1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D87865-6078-F24E-9787-7666A7BE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B1E-B02F-4959-9AF5-BC41814B303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4A32B5-1B61-1725-C629-7FE59836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76B12F-603B-70F4-8976-CB5EA830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3BC0-B18E-4668-9422-9175BD980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56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94553-98E1-E4B2-121B-D6DC353C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D54E1-7D68-3776-BEA5-6B5C1EAC8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329CD4-4EBB-1857-1D1D-0F3E245E4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C29CB3-1A44-269F-6C19-A3E969974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C961BF-FF0E-40D8-1857-E7C7F27E5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57B2A0-F84B-FE77-28A4-78062C87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B1E-B02F-4959-9AF5-BC41814B303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B89807-AA23-CA02-5B35-3A8C4845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2AAE3C-23FF-F273-9D0B-EF618DB0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3BC0-B18E-4668-9422-9175BD980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01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8A594-A9DB-8AE9-4CBF-D029C1A4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5BB40F-391C-B9FA-C33F-4D2D7A4E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B1E-B02F-4959-9AF5-BC41814B303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465939-B325-C4DF-37B5-503B5C0F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C52CFD-724D-4C4A-06FA-D2EAA94C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3BC0-B18E-4668-9422-9175BD980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50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346ACD-9766-7D86-8CAD-26F09DE1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B1E-B02F-4959-9AF5-BC41814B303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DF0D80-7651-3449-C80D-FD0D9E28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CD6E30-FA5F-A925-8090-B9A47193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3BC0-B18E-4668-9422-9175BD980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6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1B88B-3DA2-02BF-E118-48B43801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D0436-F0D8-5380-1806-0A088D8D3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3E758C-65B6-0C9E-5A16-7C6115A9D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B963F6-7477-C4E2-EC93-2330ACDF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B1E-B02F-4959-9AF5-BC41814B303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F28B45-2BAB-C13D-50C2-9E9A0905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2E84EF-6D3C-3642-0651-9FF65E4F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3BC0-B18E-4668-9422-9175BD980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07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5B12B-7BD0-A9B8-18CC-5CDF3908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702866-FCED-3A62-719F-2892705C7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AC7CB3-356C-06A6-AF33-782B33BE1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7B19EF-FE33-EE81-3CAB-4F31EC85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B1E-B02F-4959-9AF5-BC41814B303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18E584-EDA2-951B-9A0B-A0F07404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7FF6FA-BF92-AC95-3BE9-484A1617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3BC0-B18E-4668-9422-9175BD980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42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91F8A1-DD64-453B-4D96-5C299C84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725350-6FE9-E43F-A5BF-402E548F9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36366-0A7D-0E2C-69F6-7CA3DE4F3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A3B1E-B02F-4959-9AF5-BC41814B303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6529D-DA81-A6B4-E86F-EAD6CEF78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28E96-E2F1-4321-3F5E-53CEE288E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33BC0-B18E-4668-9422-9175BD980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66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43A5133-A55A-9668-1A48-5064ED5EC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1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 思博</dc:creator>
  <cp:lastModifiedBy>程 思博</cp:lastModifiedBy>
  <cp:revision>1</cp:revision>
  <dcterms:created xsi:type="dcterms:W3CDTF">2023-05-14T18:51:09Z</dcterms:created>
  <dcterms:modified xsi:type="dcterms:W3CDTF">2023-05-14T18:51:25Z</dcterms:modified>
</cp:coreProperties>
</file>