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8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3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1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3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8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7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D96F-91B5-4412-965F-F57E6E29453C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36BC-C842-4803-8F88-693B56E7F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0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Facebook API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Xiaoyong Yuan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56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311" y="83772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262" y="1169378"/>
            <a:ext cx="8686800" cy="546881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User(id: String, name: String, password: String, friends: </a:t>
            </a:r>
            <a:r>
              <a:rPr lang="en-US" altLang="zh-CN" dirty="0" err="1"/>
              <a:t>ArrayBuffer</a:t>
            </a:r>
            <a:r>
              <a:rPr lang="en-US" altLang="zh-CN" dirty="0"/>
              <a:t>[String] = new </a:t>
            </a:r>
            <a:r>
              <a:rPr lang="en-US" altLang="zh-CN" dirty="0" err="1"/>
              <a:t>ArrayBuffer</a:t>
            </a:r>
            <a:r>
              <a:rPr lang="en-US" altLang="zh-CN" dirty="0"/>
              <a:t>[String</a:t>
            </a:r>
            <a:r>
              <a:rPr lang="en-US" altLang="zh-CN" dirty="0" smtClean="0"/>
              <a:t>](), posts</a:t>
            </a:r>
            <a:r>
              <a:rPr lang="en-US" altLang="zh-CN" dirty="0"/>
              <a:t>: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 = new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](), albums: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 = new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 smtClean="0"/>
              <a:t>](), groups</a:t>
            </a:r>
            <a:r>
              <a:rPr lang="en-US" altLang="zh-CN" dirty="0"/>
              <a:t>: </a:t>
            </a:r>
            <a:r>
              <a:rPr lang="en-US" altLang="zh-CN" dirty="0" err="1"/>
              <a:t>ArrayBuffer</a:t>
            </a:r>
            <a:r>
              <a:rPr lang="en-US" altLang="zh-CN" dirty="0"/>
              <a:t>[String] = new </a:t>
            </a:r>
            <a:r>
              <a:rPr lang="en-US" altLang="zh-CN" dirty="0" err="1"/>
              <a:t>ArrayBuffer</a:t>
            </a:r>
            <a:r>
              <a:rPr lang="en-US" altLang="zh-CN" dirty="0"/>
              <a:t>[String</a:t>
            </a:r>
            <a:r>
              <a:rPr lang="en-US" altLang="zh-CN" dirty="0" smtClean="0"/>
              <a:t>](), events</a:t>
            </a:r>
            <a:r>
              <a:rPr lang="en-US" altLang="zh-CN" dirty="0"/>
              <a:t>: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 = new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]())</a:t>
            </a:r>
            <a:endParaRPr lang="en-US" altLang="zh-CN" dirty="0" smtClean="0"/>
          </a:p>
          <a:p>
            <a:r>
              <a:rPr lang="en-US" altLang="zh-CN" dirty="0" smtClean="0"/>
              <a:t>Create User</a:t>
            </a:r>
          </a:p>
          <a:p>
            <a:pPr lvl="1"/>
            <a:r>
              <a:rPr lang="en-US" altLang="zh-CN" dirty="0"/>
              <a:t>{"</a:t>
            </a:r>
            <a:r>
              <a:rPr lang="en-US" altLang="zh-CN" dirty="0" err="1"/>
              <a:t>id":"yuan</a:t>
            </a:r>
            <a:r>
              <a:rPr lang="en-US" altLang="zh-CN" dirty="0"/>
              <a:t>", "name":"xiaoyong","password":"123</a:t>
            </a:r>
            <a:r>
              <a:rPr lang="en-US" altLang="zh-CN" dirty="0" smtClean="0"/>
              <a:t>"}</a:t>
            </a:r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-d </a:t>
            </a:r>
            <a:r>
              <a:rPr lang="en-US" altLang="zh-CN" dirty="0" smtClean="0"/>
              <a:t>@user1.txt http</a:t>
            </a:r>
            <a:r>
              <a:rPr lang="en-US" altLang="zh-CN" dirty="0"/>
              <a:t>://localhost:8080/user</a:t>
            </a:r>
            <a:endParaRPr lang="en-US" altLang="zh-CN" dirty="0"/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-d @</a:t>
            </a:r>
            <a:r>
              <a:rPr lang="en-US" altLang="zh-CN" dirty="0" smtClean="0"/>
              <a:t>user2.txt </a:t>
            </a:r>
            <a:r>
              <a:rPr lang="en-US" altLang="zh-CN" dirty="0"/>
              <a:t>http://localhost:8080/user</a:t>
            </a:r>
          </a:p>
          <a:p>
            <a:r>
              <a:rPr lang="en-US" altLang="zh-CN" dirty="0" smtClean="0"/>
              <a:t>Get User</a:t>
            </a:r>
          </a:p>
          <a:p>
            <a:pPr lvl="1"/>
            <a:r>
              <a:rPr lang="en-US" altLang="zh-CN" dirty="0" smtClean="0"/>
              <a:t>Curl –XGET 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localhost:8080/user/yi</a:t>
            </a:r>
            <a:endParaRPr lang="en-US" altLang="zh-CN" dirty="0"/>
          </a:p>
          <a:p>
            <a:pPr lvl="1"/>
            <a:r>
              <a:rPr lang="en-US" altLang="zh-CN" dirty="0"/>
              <a:t>Curl –XGET http://</a:t>
            </a:r>
            <a:r>
              <a:rPr lang="en-US" altLang="zh-CN" dirty="0" smtClean="0"/>
              <a:t>localhost:8080/user/yuan</a:t>
            </a:r>
            <a:endParaRPr lang="en-US" altLang="zh-CN" dirty="0"/>
          </a:p>
          <a:p>
            <a:r>
              <a:rPr lang="en-US" altLang="zh-CN" dirty="0" smtClean="0"/>
              <a:t>Delete User</a:t>
            </a:r>
          </a:p>
          <a:p>
            <a:pPr lvl="1"/>
            <a:r>
              <a:rPr lang="en-US" altLang="zh-CN" dirty="0"/>
              <a:t>Curl –</a:t>
            </a:r>
            <a:r>
              <a:rPr lang="en-US" altLang="zh-CN" dirty="0" smtClean="0"/>
              <a:t>XDELETE </a:t>
            </a:r>
            <a:r>
              <a:rPr lang="en-US" altLang="zh-CN" dirty="0"/>
              <a:t>http://localhost:8080/user/yuan</a:t>
            </a:r>
          </a:p>
          <a:p>
            <a:r>
              <a:rPr lang="en-US" altLang="zh-CN" dirty="0" smtClean="0"/>
              <a:t>Add Friend (only apply to one user, not both)</a:t>
            </a:r>
          </a:p>
          <a:p>
            <a:pPr lvl="1"/>
            <a:r>
              <a:rPr lang="en-US" altLang="zh-CN" dirty="0"/>
              <a:t>Curl </a:t>
            </a:r>
            <a:r>
              <a:rPr lang="en-US" altLang="zh-CN" dirty="0" smtClean="0"/>
              <a:t>–X PUT http://localhost:8080/user/addFriend/yi/yuan</a:t>
            </a:r>
            <a:endParaRPr lang="en-US" altLang="zh-CN" dirty="0"/>
          </a:p>
          <a:p>
            <a:pPr lvl="1"/>
            <a:r>
              <a:rPr lang="en-US" altLang="zh-CN" dirty="0"/>
              <a:t>Curl –X PUT http://</a:t>
            </a:r>
            <a:r>
              <a:rPr lang="en-US" altLang="zh-CN" dirty="0" smtClean="0"/>
              <a:t>localhost:8080/user/addFriend/yuan/yi</a:t>
            </a:r>
            <a:endParaRPr lang="en-US" altLang="zh-CN" dirty="0"/>
          </a:p>
          <a:p>
            <a:r>
              <a:rPr lang="en-US" altLang="zh-CN" dirty="0" smtClean="0"/>
              <a:t>Remove Friend </a:t>
            </a:r>
            <a:r>
              <a:rPr lang="en-US" altLang="zh-CN" dirty="0"/>
              <a:t>(only apply to one user, not both)</a:t>
            </a:r>
          </a:p>
          <a:p>
            <a:pPr lvl="1"/>
            <a:r>
              <a:rPr lang="en-US" altLang="zh-CN" dirty="0"/>
              <a:t>Curl –X </a:t>
            </a:r>
            <a:r>
              <a:rPr lang="en-US" altLang="zh-CN" dirty="0" smtClean="0"/>
              <a:t>DELETE http</a:t>
            </a:r>
            <a:r>
              <a:rPr lang="en-US" altLang="zh-CN" dirty="0"/>
              <a:t>://localhost:8080/user/addFriend/yuan/yi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56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Join Group </a:t>
            </a:r>
          </a:p>
          <a:p>
            <a:pPr lvl="1"/>
            <a:r>
              <a:rPr lang="en-US" altLang="zh-CN" dirty="0"/>
              <a:t>Curl –X PUT http://localhost:8080/user/joinGroup/{userId</a:t>
            </a:r>
            <a:r>
              <a:rPr lang="en-US" altLang="zh-CN" dirty="0" smtClean="0"/>
              <a:t>}/{groupId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Leave Group</a:t>
            </a:r>
          </a:p>
          <a:p>
            <a:pPr lvl="1"/>
            <a:r>
              <a:rPr lang="en-US" altLang="zh-CN" dirty="0"/>
              <a:t>Curl –X PUT http://localhost:8080/user/joinGroup/{userId</a:t>
            </a:r>
            <a:r>
              <a:rPr lang="en-US" altLang="zh-CN" dirty="0" smtClean="0"/>
              <a:t>}/{</a:t>
            </a:r>
            <a:r>
              <a:rPr lang="en-US" altLang="zh-CN" dirty="0"/>
              <a:t>groupId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Attend Event</a:t>
            </a:r>
          </a:p>
          <a:p>
            <a:pPr lvl="1"/>
            <a:r>
              <a:rPr lang="en-US" altLang="zh-CN" dirty="0"/>
              <a:t>Curl –X PUT http://localhost:8080/user/attendEvent/{userId</a:t>
            </a:r>
            <a:r>
              <a:rPr lang="en-US" altLang="zh-CN" dirty="0" smtClean="0"/>
              <a:t>}/{eventId}</a:t>
            </a:r>
            <a:endParaRPr lang="en-US" altLang="zh-CN" dirty="0"/>
          </a:p>
          <a:p>
            <a:r>
              <a:rPr lang="en-US" altLang="zh-CN" dirty="0" smtClean="0"/>
              <a:t>Cancel Event</a:t>
            </a:r>
          </a:p>
          <a:p>
            <a:pPr lvl="1"/>
            <a:r>
              <a:rPr lang="en-US" altLang="zh-CN" dirty="0"/>
              <a:t>Curl –X PUT http://localhost:8080/user/cancelEvent/{userId}/{eventId}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46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Post(</a:t>
            </a:r>
            <a:r>
              <a:rPr lang="en-US" altLang="zh-CN" dirty="0" err="1"/>
              <a:t>userId</a:t>
            </a:r>
            <a:r>
              <a:rPr lang="en-US" altLang="zh-CN" dirty="0"/>
              <a:t>: String, content: String)</a:t>
            </a:r>
            <a:endParaRPr lang="en-US" altLang="zh-CN" dirty="0" smtClean="0"/>
          </a:p>
          <a:p>
            <a:r>
              <a:rPr lang="en-US" altLang="zh-CN" dirty="0" smtClean="0"/>
              <a:t>Create Post</a:t>
            </a:r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</a:t>
            </a:r>
            <a:r>
              <a:rPr lang="en-US" altLang="zh-CN" dirty="0" smtClean="0"/>
              <a:t>–d @post1.txt http://localhost:8080/post</a:t>
            </a:r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–d @</a:t>
            </a:r>
            <a:r>
              <a:rPr lang="en-US" altLang="zh-CN" dirty="0" smtClean="0"/>
              <a:t>post2.txt </a:t>
            </a:r>
            <a:r>
              <a:rPr lang="en-US" altLang="zh-CN" dirty="0"/>
              <a:t>http://localhost:8080/post</a:t>
            </a:r>
          </a:p>
          <a:p>
            <a:r>
              <a:rPr lang="en-US" altLang="zh-CN" dirty="0" smtClean="0"/>
              <a:t>Get Post</a:t>
            </a:r>
          </a:p>
          <a:p>
            <a:pPr lvl="1"/>
            <a:r>
              <a:rPr lang="en-US" altLang="zh-CN" dirty="0"/>
              <a:t>Curl –</a:t>
            </a:r>
            <a:r>
              <a:rPr lang="en-US" altLang="zh-CN" dirty="0" smtClean="0"/>
              <a:t>X GET 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localhost:8080/post/0</a:t>
            </a:r>
            <a:endParaRPr lang="en-US" altLang="zh-CN" dirty="0"/>
          </a:p>
          <a:p>
            <a:r>
              <a:rPr lang="en-US" altLang="zh-CN" dirty="0" smtClean="0"/>
              <a:t>Delete Post</a:t>
            </a:r>
          </a:p>
          <a:p>
            <a:pPr lvl="1"/>
            <a:r>
              <a:rPr lang="en-US" altLang="zh-CN" dirty="0"/>
              <a:t>Curl –</a:t>
            </a:r>
            <a:r>
              <a:rPr lang="en-US" altLang="zh-CN" dirty="0" smtClean="0"/>
              <a:t>X DELETE </a:t>
            </a:r>
            <a:r>
              <a:rPr lang="en-US" altLang="zh-CN" dirty="0"/>
              <a:t>http://localhost:8080/post/0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43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92"/>
            <a:ext cx="7886700" cy="518746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Album(</a:t>
            </a:r>
            <a:r>
              <a:rPr lang="en-US" altLang="zh-CN" dirty="0" err="1"/>
              <a:t>ownerId</a:t>
            </a:r>
            <a:r>
              <a:rPr lang="en-US" altLang="zh-CN" dirty="0"/>
              <a:t>: String, name: String, pictures: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 = new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]())</a:t>
            </a:r>
            <a:endParaRPr lang="en-US" altLang="zh-CN" dirty="0" smtClean="0"/>
          </a:p>
          <a:p>
            <a:r>
              <a:rPr lang="en-US" altLang="zh-CN" dirty="0" smtClean="0"/>
              <a:t>Create album</a:t>
            </a:r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–d </a:t>
            </a:r>
            <a:r>
              <a:rPr lang="en-US" altLang="zh-CN" dirty="0" smtClean="0"/>
              <a:t>@album1.txt </a:t>
            </a:r>
            <a:r>
              <a:rPr lang="en-US" altLang="zh-CN" dirty="0"/>
              <a:t>http</a:t>
            </a:r>
            <a:r>
              <a:rPr lang="en-US" altLang="zh-CN" dirty="0" smtClean="0"/>
              <a:t>://localhost:8080/album</a:t>
            </a:r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–d @</a:t>
            </a:r>
            <a:r>
              <a:rPr lang="en-US" altLang="zh-CN" dirty="0" smtClean="0"/>
              <a:t>album2.txt </a:t>
            </a:r>
            <a:r>
              <a:rPr lang="en-US" altLang="zh-CN" dirty="0"/>
              <a:t>http://localhost:8080/album</a:t>
            </a:r>
          </a:p>
          <a:p>
            <a:r>
              <a:rPr lang="en-US" altLang="zh-CN" dirty="0" smtClean="0"/>
              <a:t>Get album</a:t>
            </a:r>
          </a:p>
          <a:p>
            <a:pPr lvl="1"/>
            <a:r>
              <a:rPr lang="en-US" altLang="zh-CN" dirty="0"/>
              <a:t>Curl –X GET http</a:t>
            </a:r>
            <a:r>
              <a:rPr lang="en-US" altLang="zh-CN" dirty="0" smtClean="0"/>
              <a:t>://localhost:8080/album/0</a:t>
            </a:r>
            <a:endParaRPr lang="en-US" altLang="zh-CN" dirty="0"/>
          </a:p>
          <a:p>
            <a:pPr lvl="1"/>
            <a:r>
              <a:rPr lang="en-US" altLang="zh-CN" dirty="0"/>
              <a:t>Curl –X GET http://</a:t>
            </a:r>
            <a:r>
              <a:rPr lang="en-US" altLang="zh-CN" dirty="0" smtClean="0"/>
              <a:t>localhost:8080/album/1</a:t>
            </a:r>
          </a:p>
          <a:p>
            <a:r>
              <a:rPr lang="en-US" altLang="zh-CN" dirty="0" smtClean="0"/>
              <a:t>Delete album</a:t>
            </a:r>
          </a:p>
          <a:p>
            <a:pPr lvl="1"/>
            <a:r>
              <a:rPr lang="en-US" altLang="zh-CN" dirty="0" smtClean="0"/>
              <a:t>curl -X DELETE http://localhost:8080/album/0</a:t>
            </a:r>
          </a:p>
          <a:p>
            <a:pPr lvl="1"/>
            <a:r>
              <a:rPr lang="en-US" altLang="zh-CN" dirty="0"/>
              <a:t>(when delete the album, its id won’t be </a:t>
            </a:r>
            <a:r>
              <a:rPr lang="en-US" altLang="zh-CN" dirty="0" smtClean="0"/>
              <a:t>reused)</a:t>
            </a:r>
          </a:p>
          <a:p>
            <a:r>
              <a:rPr lang="en-US" altLang="zh-CN" dirty="0" smtClean="0"/>
              <a:t>Add album to group </a:t>
            </a:r>
          </a:p>
          <a:p>
            <a:pPr lvl="1"/>
            <a:r>
              <a:rPr lang="en-US" altLang="zh-CN" dirty="0" smtClean="0"/>
              <a:t>Curl –X PUT http://localhost:8080/album/addGroup/{albumId}/{groupId}</a:t>
            </a:r>
          </a:p>
          <a:p>
            <a:pPr lvl="1"/>
            <a:r>
              <a:rPr lang="en-US" altLang="zh-CN" dirty="0" smtClean="0"/>
              <a:t>Won’t affect album side, only change in group</a:t>
            </a:r>
          </a:p>
          <a:p>
            <a:r>
              <a:rPr lang="en-US" altLang="zh-CN" dirty="0" smtClean="0"/>
              <a:t>Remove album from group</a:t>
            </a:r>
          </a:p>
          <a:p>
            <a:pPr lvl="1"/>
            <a:r>
              <a:rPr lang="en-US" altLang="zh-CN" dirty="0"/>
              <a:t>Curl –X PUT http://</a:t>
            </a:r>
            <a:r>
              <a:rPr lang="en-US" altLang="zh-CN" dirty="0" smtClean="0"/>
              <a:t>localhost:8080/album/removeGroup</a:t>
            </a:r>
            <a:r>
              <a:rPr lang="en-US" altLang="zh-CN" dirty="0"/>
              <a:t>/{albumId}/{groupId}</a:t>
            </a:r>
          </a:p>
          <a:p>
            <a:pPr lvl="1"/>
            <a:r>
              <a:rPr lang="en-US" altLang="zh-CN" dirty="0"/>
              <a:t>Won’t affect album side, only change in group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11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Picture(</a:t>
            </a:r>
            <a:r>
              <a:rPr lang="en-US" altLang="zh-CN" dirty="0" err="1"/>
              <a:t>albumId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, name: String, content: </a:t>
            </a:r>
            <a:r>
              <a:rPr lang="en-US" altLang="zh-CN" dirty="0" err="1"/>
              <a:t>ArrayBuffer</a:t>
            </a:r>
            <a:r>
              <a:rPr lang="en-US" altLang="zh-CN" dirty="0"/>
              <a:t>[Byte] = new </a:t>
            </a:r>
            <a:r>
              <a:rPr lang="en-US" altLang="zh-CN" dirty="0" err="1"/>
              <a:t>ArrayBuffer</a:t>
            </a:r>
            <a:r>
              <a:rPr lang="en-US" altLang="zh-CN" dirty="0"/>
              <a:t>[Byte</a:t>
            </a:r>
            <a:r>
              <a:rPr lang="en-US" altLang="zh-CN" dirty="0" smtClean="0"/>
              <a:t>]())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9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Profile is an object link to user/group/event</a:t>
            </a:r>
          </a:p>
          <a:p>
            <a:r>
              <a:rPr lang="en-US" altLang="zh-CN" dirty="0"/>
              <a:t>Profile(</a:t>
            </a:r>
            <a:r>
              <a:rPr lang="en-US" altLang="zh-CN" dirty="0" err="1"/>
              <a:t>fbType</a:t>
            </a:r>
            <a:r>
              <a:rPr lang="en-US" altLang="zh-CN" dirty="0"/>
              <a:t>: String, </a:t>
            </a:r>
            <a:r>
              <a:rPr lang="en-US" altLang="zh-CN" dirty="0" err="1"/>
              <a:t>fbId</a:t>
            </a:r>
            <a:r>
              <a:rPr lang="en-US" altLang="zh-CN" dirty="0"/>
              <a:t>: String)</a:t>
            </a:r>
            <a:endParaRPr lang="en-US" altLang="zh-CN" dirty="0" smtClean="0"/>
          </a:p>
          <a:p>
            <a:r>
              <a:rPr lang="en-US" altLang="zh-CN" dirty="0" smtClean="0"/>
              <a:t>Create Profile</a:t>
            </a:r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–d </a:t>
            </a:r>
            <a:r>
              <a:rPr lang="en-US" altLang="zh-CN" dirty="0" smtClean="0"/>
              <a:t>@profile1.txt 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localhost:8080/profile</a:t>
            </a:r>
            <a:endParaRPr lang="en-US" altLang="zh-CN" dirty="0"/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–d </a:t>
            </a:r>
            <a:r>
              <a:rPr lang="en-US" altLang="zh-CN" dirty="0" smtClean="0"/>
              <a:t>@</a:t>
            </a:r>
            <a:r>
              <a:rPr lang="en-US" altLang="zh-CN" dirty="0"/>
              <a:t> profile1.txt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localhost:8080/profile</a:t>
            </a:r>
          </a:p>
          <a:p>
            <a:r>
              <a:rPr lang="en-US" altLang="zh-CN" dirty="0" smtClean="0"/>
              <a:t>Get Profile</a:t>
            </a:r>
          </a:p>
          <a:p>
            <a:pPr lvl="1"/>
            <a:r>
              <a:rPr lang="en-US" altLang="zh-CN" dirty="0"/>
              <a:t>Curl –X GET http://</a:t>
            </a:r>
            <a:r>
              <a:rPr lang="en-US" altLang="zh-CN" dirty="0" smtClean="0"/>
              <a:t>localhost:8080/profile/0 (link to user)</a:t>
            </a:r>
            <a:endParaRPr lang="en-US" altLang="zh-CN" dirty="0"/>
          </a:p>
          <a:p>
            <a:pPr lvl="1"/>
            <a:r>
              <a:rPr lang="en-US" altLang="zh-CN" dirty="0"/>
              <a:t>Curl –X GET http://</a:t>
            </a:r>
            <a:r>
              <a:rPr lang="en-US" altLang="zh-CN" dirty="0" smtClean="0"/>
              <a:t>localhost:8080/profile/1 (link to group)</a:t>
            </a:r>
            <a:endParaRPr lang="en-US" altLang="zh-CN" dirty="0"/>
          </a:p>
          <a:p>
            <a:r>
              <a:rPr lang="en-US" altLang="zh-CN" dirty="0" smtClean="0"/>
              <a:t>Delete Profile</a:t>
            </a:r>
            <a:endParaRPr lang="en-US" altLang="zh-CN" dirty="0"/>
          </a:p>
          <a:p>
            <a:pPr lvl="1"/>
            <a:r>
              <a:rPr lang="en-US" altLang="zh-CN" dirty="0"/>
              <a:t>Curl –X </a:t>
            </a:r>
            <a:r>
              <a:rPr lang="en-US" altLang="zh-CN" dirty="0" smtClean="0"/>
              <a:t>DELETE http</a:t>
            </a:r>
            <a:r>
              <a:rPr lang="en-US" altLang="zh-CN" dirty="0"/>
              <a:t>://localhost:8080/profile/0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0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/>
              <a:t>Group(id: String, </a:t>
            </a:r>
            <a:r>
              <a:rPr lang="en-US" altLang="zh-CN" dirty="0" err="1"/>
              <a:t>userId</a:t>
            </a:r>
            <a:r>
              <a:rPr lang="en-US" altLang="zh-CN" dirty="0"/>
              <a:t>: String, name: String, members: </a:t>
            </a:r>
            <a:r>
              <a:rPr lang="en-US" altLang="zh-CN" dirty="0" err="1"/>
              <a:t>ArrayBuffer</a:t>
            </a:r>
            <a:r>
              <a:rPr lang="en-US" altLang="zh-CN" dirty="0"/>
              <a:t>[String] = new </a:t>
            </a:r>
            <a:r>
              <a:rPr lang="en-US" altLang="zh-CN" dirty="0" err="1"/>
              <a:t>ArrayBuffer</a:t>
            </a:r>
            <a:r>
              <a:rPr lang="en-US" altLang="zh-CN" dirty="0"/>
              <a:t>[String</a:t>
            </a:r>
            <a:r>
              <a:rPr lang="en-US" altLang="zh-CN" dirty="0" smtClean="0"/>
              <a:t>](), albums</a:t>
            </a:r>
            <a:r>
              <a:rPr lang="en-US" altLang="zh-CN" dirty="0"/>
              <a:t>: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 = new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](), events: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 = new </a:t>
            </a:r>
            <a:r>
              <a:rPr lang="en-US" altLang="zh-CN" dirty="0" err="1"/>
              <a:t>ArrayBuffer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]())</a:t>
            </a:r>
            <a:endParaRPr lang="en-US" altLang="zh-CN" dirty="0" smtClean="0"/>
          </a:p>
          <a:p>
            <a:r>
              <a:rPr lang="en-US" altLang="zh-CN" dirty="0" smtClean="0"/>
              <a:t>Create group</a:t>
            </a:r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–d </a:t>
            </a:r>
            <a:r>
              <a:rPr lang="en-US" altLang="zh-CN" dirty="0" smtClean="0"/>
              <a:t>@group1.txt 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localhost:8080/</a:t>
            </a:r>
            <a:r>
              <a:rPr lang="en-US" altLang="zh-CN" dirty="0"/>
              <a:t>group</a:t>
            </a:r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–d @</a:t>
            </a:r>
            <a:r>
              <a:rPr lang="en-US" altLang="zh-CN" dirty="0" smtClean="0"/>
              <a:t>group2.txt </a:t>
            </a:r>
            <a:r>
              <a:rPr lang="en-US" altLang="zh-CN" dirty="0"/>
              <a:t>http://localhost:8080/group</a:t>
            </a:r>
          </a:p>
          <a:p>
            <a:r>
              <a:rPr lang="en-US" altLang="zh-CN" dirty="0" smtClean="0"/>
              <a:t>Get group</a:t>
            </a:r>
          </a:p>
          <a:p>
            <a:pPr lvl="1"/>
            <a:r>
              <a:rPr lang="en-US" altLang="zh-CN" dirty="0" smtClean="0"/>
              <a:t>curl </a:t>
            </a:r>
            <a:r>
              <a:rPr lang="en-US" altLang="zh-CN" dirty="0"/>
              <a:t>–X GET http://</a:t>
            </a:r>
            <a:r>
              <a:rPr lang="en-US" altLang="zh-CN" dirty="0" smtClean="0"/>
              <a:t>localhost:8080/group/{groupId}</a:t>
            </a:r>
            <a:endParaRPr lang="en-US" altLang="zh-CN" dirty="0"/>
          </a:p>
          <a:p>
            <a:r>
              <a:rPr lang="en-US" altLang="zh-CN" dirty="0" smtClean="0"/>
              <a:t>Delete group</a:t>
            </a:r>
          </a:p>
          <a:p>
            <a:pPr lvl="1"/>
            <a:r>
              <a:rPr lang="en-US" altLang="zh-CN" dirty="0" smtClean="0"/>
              <a:t>curl –X DELETE http://localhost:8080/group/</a:t>
            </a:r>
            <a:r>
              <a:rPr lang="en-US" altLang="zh-CN" dirty="0"/>
              <a:t>{groupId}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4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Event(name: String, </a:t>
            </a:r>
            <a:r>
              <a:rPr lang="en-US" altLang="zh-CN" dirty="0" err="1"/>
              <a:t>userId</a:t>
            </a:r>
            <a:r>
              <a:rPr lang="en-US" altLang="zh-CN" dirty="0"/>
              <a:t>: String, time: </a:t>
            </a:r>
            <a:r>
              <a:rPr lang="en-US" altLang="zh-CN" dirty="0" smtClean="0"/>
              <a:t>String, attending</a:t>
            </a:r>
            <a:r>
              <a:rPr lang="en-US" altLang="zh-CN" dirty="0"/>
              <a:t>: </a:t>
            </a:r>
            <a:r>
              <a:rPr lang="en-US" altLang="zh-CN" dirty="0" err="1"/>
              <a:t>ArrayBuffer</a:t>
            </a:r>
            <a:r>
              <a:rPr lang="en-US" altLang="zh-CN" dirty="0"/>
              <a:t>[String] = new </a:t>
            </a:r>
            <a:r>
              <a:rPr lang="en-US" altLang="zh-CN" dirty="0" err="1"/>
              <a:t>ArrayBuffer</a:t>
            </a:r>
            <a:r>
              <a:rPr lang="en-US" altLang="zh-CN" dirty="0"/>
              <a:t>[String</a:t>
            </a:r>
            <a:r>
              <a:rPr lang="en-US" altLang="zh-CN" dirty="0" smtClean="0"/>
              <a:t>]())</a:t>
            </a:r>
          </a:p>
          <a:p>
            <a:r>
              <a:rPr lang="en-US" altLang="zh-CN" dirty="0" smtClean="0"/>
              <a:t>Create Event</a:t>
            </a:r>
          </a:p>
          <a:p>
            <a:pPr lvl="1"/>
            <a:r>
              <a:rPr lang="en-US" altLang="zh-CN" dirty="0"/>
              <a:t>curl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-X POST –d </a:t>
            </a:r>
            <a:r>
              <a:rPr lang="en-US" altLang="zh-CN" dirty="0" smtClean="0"/>
              <a:t>@event1.txt 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localhost:8080/event</a:t>
            </a:r>
          </a:p>
          <a:p>
            <a:pPr lvl="1"/>
            <a:r>
              <a:rPr lang="en-US" altLang="zh-CN" dirty="0" smtClean="0"/>
              <a:t>Event owner will attend the event after creation</a:t>
            </a:r>
          </a:p>
          <a:p>
            <a:r>
              <a:rPr lang="en-US" altLang="zh-CN" dirty="0" smtClean="0"/>
              <a:t>Get event</a:t>
            </a:r>
          </a:p>
          <a:p>
            <a:pPr lvl="1"/>
            <a:r>
              <a:rPr lang="en-US" altLang="zh-CN" dirty="0"/>
              <a:t>curl –X GET http</a:t>
            </a:r>
            <a:r>
              <a:rPr lang="en-US" altLang="zh-CN" dirty="0" smtClean="0"/>
              <a:t>://localhost:8080/event/0</a:t>
            </a:r>
            <a:endParaRPr lang="en-US" altLang="zh-CN" dirty="0"/>
          </a:p>
          <a:p>
            <a:r>
              <a:rPr lang="en-US" altLang="zh-CN" dirty="0" smtClean="0"/>
              <a:t>Delete event</a:t>
            </a:r>
          </a:p>
          <a:p>
            <a:r>
              <a:rPr lang="en-US" altLang="zh-CN" dirty="0" smtClean="0"/>
              <a:t>Add to Group</a:t>
            </a:r>
          </a:p>
          <a:p>
            <a:pPr lvl="1"/>
            <a:r>
              <a:rPr lang="en-US" altLang="zh-CN" dirty="0"/>
              <a:t>curl –X </a:t>
            </a:r>
            <a:r>
              <a:rPr lang="en-US" altLang="zh-CN" dirty="0" smtClean="0"/>
              <a:t>PUT http</a:t>
            </a:r>
            <a:r>
              <a:rPr lang="en-US" altLang="zh-CN" dirty="0"/>
              <a:t>://</a:t>
            </a:r>
            <a:r>
              <a:rPr lang="en-US" altLang="zh-CN" dirty="0" smtClean="0"/>
              <a:t>localhost:8080/event/addGroup/{eventId}/{groupId}</a:t>
            </a:r>
            <a:endParaRPr lang="en-US" altLang="zh-CN" dirty="0"/>
          </a:p>
          <a:p>
            <a:r>
              <a:rPr lang="en-US" altLang="zh-CN" dirty="0" smtClean="0"/>
              <a:t>Remove from group</a:t>
            </a:r>
          </a:p>
          <a:p>
            <a:pPr lvl="1"/>
            <a:r>
              <a:rPr lang="en-US" altLang="zh-CN" dirty="0"/>
              <a:t>curl –X PUT http://</a:t>
            </a:r>
            <a:r>
              <a:rPr lang="en-US" altLang="zh-CN" dirty="0" smtClean="0"/>
              <a:t>localhost:8080/event/removeGroup</a:t>
            </a:r>
            <a:r>
              <a:rPr lang="en-US" altLang="zh-CN" dirty="0"/>
              <a:t>/{eventId}/{groupId}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88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735</Words>
  <Application>Microsoft Office PowerPoint</Application>
  <PresentationFormat>全屏显示(4:3)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Facebook API</vt:lpstr>
      <vt:lpstr>User</vt:lpstr>
      <vt:lpstr>User</vt:lpstr>
      <vt:lpstr>Post</vt:lpstr>
      <vt:lpstr>Album</vt:lpstr>
      <vt:lpstr>Picture</vt:lpstr>
      <vt:lpstr>Profile</vt:lpstr>
      <vt:lpstr>Group</vt:lpstr>
      <vt:lpstr>Event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</dc:title>
  <dc:creator>Brian Yuan</dc:creator>
  <cp:lastModifiedBy>Brian Yuan</cp:lastModifiedBy>
  <cp:revision>50</cp:revision>
  <dcterms:created xsi:type="dcterms:W3CDTF">2015-11-28T03:09:54Z</dcterms:created>
  <dcterms:modified xsi:type="dcterms:W3CDTF">2015-11-28T06:48:55Z</dcterms:modified>
</cp:coreProperties>
</file>