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EEEFB-4B4F-C408-3B21-E2AB3BBC0B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9FB78-B9BA-77C4-CF1D-BF911ADEF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DE430-5D36-6FD1-9B50-362D3379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9F4-8250-4F29-8C32-F7AA1333C4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74F6F-A386-FD0F-0689-EA7A79F8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7242-19A3-C919-5F4E-C623DC64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95B-4129-4FD3-AB00-DD3028F0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44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F064-3458-DE7C-588A-A016A05BB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226B19-5A89-443E-C135-FC9BF1C09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CB7AB-87FE-7DD9-C338-3BBD3F28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9F4-8250-4F29-8C32-F7AA1333C4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4F174-F0EC-2755-C296-23F023331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FA585-D824-7C70-826D-06B4E56C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95B-4129-4FD3-AB00-DD3028F0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C1F06-6BCD-BDF8-992E-5AFF55B69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D256F-B0FC-F73F-9685-35F1A1E5C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1A338-CE81-DC91-097D-3DAC4128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9F4-8250-4F29-8C32-F7AA1333C4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1C8BE-027E-86C1-C4D1-7F61B5D9D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74803-BFD8-E7E4-D223-34D92C675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95B-4129-4FD3-AB00-DD3028F0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3D22-1C2B-100C-5C9E-1D2B86BF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23C49-48BB-5078-27AF-28CF7A63D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1637-C874-994D-094F-0D5EA706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9F4-8250-4F29-8C32-F7AA1333C4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8C13C-E9B0-779D-9DA0-7ED66731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F67E-F646-A581-5F3F-4BE9F979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95B-4129-4FD3-AB00-DD3028F0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4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950C-8F31-9403-C530-1349A282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85F35-90BF-4820-9456-DD5BF3279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B3DC8-D112-5E0E-3886-E67524994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9F4-8250-4F29-8C32-F7AA1333C4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FC46A-DFE2-95FE-DBB0-394C3303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9C3E9-31C3-D3A3-7F98-9F1CDE0A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95B-4129-4FD3-AB00-DD3028F0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85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D397-A5AB-CBF1-DE37-3C1201AC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94FC-9D2D-C776-368E-816D7B801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C3168-591E-6591-E236-C55C2CA36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4653F0-2002-E668-BD6C-11D227F6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9F4-8250-4F29-8C32-F7AA1333C4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C8815-A7CB-A8BA-4EF9-13D17463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0C63-44F1-EAC4-DEBC-BAE9D112E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95B-4129-4FD3-AB00-DD3028F0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83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7245A-5FFF-890C-3FD6-068C1CA3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70459-4F3A-38C1-10E6-08D0A053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0E16D-2CF6-24BC-C658-1D1E60871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23E23-B486-0D21-1A80-026EC17E9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0557F5-736C-BB22-FF41-A47ADFDAD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629652-83F0-E045-FB36-68F3A8F75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9F4-8250-4F29-8C32-F7AA1333C4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991DA-7E9A-E4A8-FF51-591BB2F2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D5AE5-9A6D-51AF-4097-AACB1BAB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95B-4129-4FD3-AB00-DD3028F0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2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476CE-7AF9-7BEC-530B-15BB77399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546BA-2C9F-AB97-186A-0BCE40027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9F4-8250-4F29-8C32-F7AA1333C4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984368-BF00-9B64-5A84-D02FC030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C8C2C-A8C9-E334-A901-E32766DB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95B-4129-4FD3-AB00-DD3028F0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42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F0241-6493-2D19-BD82-98C22D80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9F4-8250-4F29-8C32-F7AA1333C4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4BE91-5802-AE2F-F080-BA2967BB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6F804-5306-D3FB-ED76-77EBA1D3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95B-4129-4FD3-AB00-DD3028F0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8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87E3-1A34-E6F5-32D4-137076C0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F0E0-8812-6361-C51B-92FA79F0C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8B77D-4125-A104-B900-92C8270A1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D3D7E-5E0D-5CAD-787A-676D82D03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9F4-8250-4F29-8C32-F7AA1333C4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0C290-4B0E-2795-9F3F-D1A65DEC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AFD6F-7A2E-30FA-7F71-A142F856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95B-4129-4FD3-AB00-DD3028F0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E53AA-467B-2B0A-4CA5-35DC23F8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30088-C33B-FA8E-D979-80E872F89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A9004-70FC-EC5A-C1BE-BA8262928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0C496-89F5-B91D-8828-6EF65EF4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9F4-8250-4F29-8C32-F7AA1333C4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C8CED-9E33-5033-3FE9-2A9CA1CCF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7B743-E3B1-5DA6-BAB1-1719695A6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3C95B-4129-4FD3-AB00-DD3028F0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EB005B-5980-18FB-46A7-507532B7B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5BA35-10DB-4893-73C3-6B8EE2725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07356-375A-2C54-E0FF-9A8E98E5E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39F4-8250-4F29-8C32-F7AA1333C4F8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F9453-D0DA-DB86-30C5-9D23F0A00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738DF-0B33-80C6-1E4B-DDC1F909A4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3C95B-4129-4FD3-AB00-DD3028F05B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9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5BEE5E-78A1-C031-F59F-A53352EEC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613928"/>
              </p:ext>
            </p:extLst>
          </p:nvPr>
        </p:nvGraphicFramePr>
        <p:xfrm>
          <a:off x="2032000" y="719666"/>
          <a:ext cx="81279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568120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780314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69851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88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538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86407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497E66-9A18-024E-8FD3-1077AD7BD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383333"/>
              </p:ext>
            </p:extLst>
          </p:nvPr>
        </p:nvGraphicFramePr>
        <p:xfrm>
          <a:off x="2032000" y="3159902"/>
          <a:ext cx="8127999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5680728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76556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08950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0.25*(1+0.9*0) = 0.25,r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662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0.25*(1+0.9*0) = 0.25,r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2698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4225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7419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62616C-E163-D2F6-20E2-2FFF68677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54490"/>
              </p:ext>
            </p:extLst>
          </p:nvPr>
        </p:nvGraphicFramePr>
        <p:xfrm>
          <a:off x="1575317" y="2687839"/>
          <a:ext cx="81279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274197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90259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884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0.25*(1+0.9*0)+0.25*0.9*0.25,r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 = 0.25*(0+0.9*0.25)+0.25*(0+0.9*0.25),r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=0.25*(1+0.9*0)+0.25*0.9*0.25,r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5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 = 0.25*(0+0.9*0.25),r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03190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07FB1F-F818-7F4D-0769-9B288B309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13678"/>
              </p:ext>
            </p:extLst>
          </p:nvPr>
        </p:nvGraphicFramePr>
        <p:xfrm>
          <a:off x="1575317" y="863082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274197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902593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08844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0.25,r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549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0.25,r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15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3031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38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5C4A48-9C42-554C-DD15-2723C1B32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391454"/>
              </p:ext>
            </p:extLst>
          </p:nvPr>
        </p:nvGraphicFramePr>
        <p:xfrm>
          <a:off x="1743270" y="1853617"/>
          <a:ext cx="812799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200618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7667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2443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0.81,r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V=0.306,r=0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1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123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0.1125,r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0.306,r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016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 = 0,r = 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V = 0.056,r = 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67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826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341</Words>
  <Application>Microsoft Office PowerPoint</Application>
  <PresentationFormat>Widescreen</PresentationFormat>
  <Paragraphs>45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Saikiran Chepa</dc:creator>
  <cp:lastModifiedBy>Saikiran Chepa</cp:lastModifiedBy>
  <cp:revision>6</cp:revision>
  <dcterms:created xsi:type="dcterms:W3CDTF">2025-09-21T09:44:31Z</dcterms:created>
  <dcterms:modified xsi:type="dcterms:W3CDTF">2025-09-21T12:43:11Z</dcterms:modified>
</cp:coreProperties>
</file>