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4661-7BDF-CE59-7FC9-8FD435B87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3E535-BA6C-37D7-367B-3828D1914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EEFB-762E-5133-A70E-72C81966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6411-4683-4BCA-A709-70F397AFEB2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CE72A-36B1-3F33-4912-E23DBDA8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EF777-400F-9D36-6D2F-480031A6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09D5-8A72-4090-AB22-51416E7B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1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3690-933C-5FCA-A55E-D02B743E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BEA00-33FB-2495-A4B2-04B494BC5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12A7-E96A-FA69-CBBF-0E7D7F18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6411-4683-4BCA-A709-70F397AFEB2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62B00-7B99-B929-7D94-E4189EBA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6CA3-8789-87BC-8F74-25BF3FD6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09D5-8A72-4090-AB22-51416E7B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EBB1C-E344-55B4-7C49-F13AFDAB2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332F6-2D34-2648-81B6-0B7E01A85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FE073-7A51-1657-7A01-DC637919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6411-4683-4BCA-A709-70F397AFEB2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BC74-8E5C-9E8B-3524-92D9C776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57AAE-85AD-7573-12DA-537BD83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09D5-8A72-4090-AB22-51416E7B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C9FD-C3F7-9DAB-ADA4-0136E8D3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275E-FCA0-7CB1-C2DD-78226666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97B-BC3A-7772-BC8A-CB653BF9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6411-4683-4BCA-A709-70F397AFEB2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84B7-D83E-6D24-F8AD-519EB08F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7F0C-261D-9803-7617-4B56C307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09D5-8A72-4090-AB22-51416E7B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D33F-1E1C-C917-1C24-572CEE3E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03787-74A1-01B8-4288-609A222E6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D915-A579-2BD1-57F6-4008C3B0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6411-4683-4BCA-A709-70F397AFEB2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2D4C-4CD2-DB64-5F6A-5A4AAC14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C05F-8B5B-BA91-D9BC-540649D4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09D5-8A72-4090-AB22-51416E7B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3496-D695-CE8A-206F-7892BD43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DCB0-F3F7-98F9-1F54-7B1ACFA4E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530BD-3BB6-C5C7-F504-1FD0358BC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5C66A-0BA8-8741-1614-14BC9A6D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6411-4683-4BCA-A709-70F397AFEB2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26E31-A3D4-4EA6-8B84-6CC0866A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CCF43-40D0-F304-889E-5D25BD36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09D5-8A72-4090-AB22-51416E7B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7B8C-5DD3-C1A7-A951-8E6E9C04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B11FA-B755-B8EE-5F1A-F6F293D46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14658-988C-CF99-335C-770B2576F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50DF5-6750-A381-5587-C7D7CB3C8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1236D-C46E-72D5-6227-FD2C1448E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3D72A-7295-D692-5B15-4E00636C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6411-4683-4BCA-A709-70F397AFEB2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7A651-17E8-0D22-195D-1B1F23AB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7EEC0-A5F2-3964-35F9-E7EBCA5A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09D5-8A72-4090-AB22-51416E7B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4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B119-5950-4002-E733-87AD5AA5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953D4-997F-7B53-32FF-8942A58A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6411-4683-4BCA-A709-70F397AFEB2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9A78D-9ADF-1FD6-6AC2-0D76BADF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CBA8C-7956-C255-1929-42872947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09D5-8A72-4090-AB22-51416E7B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BBB44-320E-E34F-81FE-05510310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6411-4683-4BCA-A709-70F397AFEB2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86DD4-2415-0CAA-78AB-C1E51ACB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6B7D4-2911-7F7A-8FB2-91100C64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09D5-8A72-4090-AB22-51416E7B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E706-0546-7E69-1F93-20FE939F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92F1-E393-5A3E-4D39-751427D6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11D59-2DA9-72C3-948C-9DB3D2E5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E0FA7-4573-D4FC-FDBF-A47FCB18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6411-4683-4BCA-A709-70F397AFEB2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AE86E-9C7E-F3D0-5F27-EC9CD082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D95AA-A993-C770-BD10-9DA66C75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09D5-8A72-4090-AB22-51416E7B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ACD1-1542-98BF-9307-2BF50DA2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9E7CB-FC3E-AE77-28C8-97663C858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CA88D-1116-0BE5-FC15-A864B9A34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AF8B2-0FEF-CE4C-0D1A-5BCEDE16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6411-4683-4BCA-A709-70F397AFEB2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91D9-2ED7-2F8C-EB4F-3F992C87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5BF66-243B-1794-B5EE-6D50DBD9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09D5-8A72-4090-AB22-51416E7B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3C26D-3D33-746D-5533-23ADC139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6C50-51F2-D87B-8305-B4A706CBA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EC2A-1324-F1A3-D520-80D048EC1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6411-4683-4BCA-A709-70F397AFEB2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CF0BD-3CE7-BD2F-6C97-9BC0E7639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280AC-CD07-968A-D89B-0621A626D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09D5-8A72-4090-AB22-51416E7B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9DAE-0F77-B075-A478-CCBC4EC29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Optimization using ARM NEON </a:t>
            </a:r>
            <a:r>
              <a:rPr lang="en-GB" b="1" dirty="0" err="1"/>
              <a:t>Intrinsics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A17F4-1ABE-DFC7-FECA-42548D309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/>
              <a:t>Ch B Sai Kiran</a:t>
            </a:r>
          </a:p>
          <a:p>
            <a:r>
              <a:rPr lang="en-GB" b="1" dirty="0"/>
              <a:t>Capgemini Hyderabad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064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EF14-8A49-CF8B-9A54-64D5DE34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Here is C code we need to Optimize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6F8D-5905-0E3F-2140-DE946FB2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for(n = 0; n &lt; N; n++)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sum = 0;</a:t>
            </a:r>
          </a:p>
          <a:p>
            <a:pPr marL="0" indent="0">
              <a:buNone/>
            </a:pPr>
            <a:r>
              <a:rPr lang="en-US" dirty="0"/>
              <a:t>   for(k=0; k &lt; M; k ++)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sum += x[n-k]*h[k];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y[n] = sum;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929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3200-7C61-2889-3405-4BCB702F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Lets assume M = 4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B8C8-A903-458C-69A5-444B1B5AF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Y[0]   = x[0]*h[0]</a:t>
            </a:r>
          </a:p>
          <a:p>
            <a:r>
              <a:rPr lang="en-GB" dirty="0"/>
              <a:t>Y[1]   = x[1]*h[0] + x[0]*h[1]</a:t>
            </a:r>
          </a:p>
          <a:p>
            <a:r>
              <a:rPr lang="en-GB" dirty="0"/>
              <a:t>Y[2]   = x[2]*h[0] + x[1]*h[1] + x[0]*h[2]</a:t>
            </a:r>
          </a:p>
          <a:p>
            <a:r>
              <a:rPr lang="en-GB" dirty="0"/>
              <a:t>Y[3]   = x[3]*h[0] + x[2]*h[1] + x[1]*h[2] + x[0]*h[3]</a:t>
            </a:r>
          </a:p>
          <a:p>
            <a:r>
              <a:rPr lang="en-GB" dirty="0"/>
              <a:t>Y[4]   = x[4]*h[0] + x[3]*h[1] + x[2]*h[2] + x[1]*h[3]</a:t>
            </a:r>
          </a:p>
          <a:p>
            <a:r>
              <a:rPr lang="en-GB" dirty="0"/>
              <a:t>Y[5]   = x[5]*h[0] + x[4]*h[1] + x[3]*h[2] + x[2]*h[3]</a:t>
            </a:r>
          </a:p>
          <a:p>
            <a:r>
              <a:rPr lang="en-GB" dirty="0"/>
              <a:t>Y[6]   = x[6]*h[0] + x[5]*h[1] + x[4]*h[2] + x[3]*h[3]</a:t>
            </a:r>
          </a:p>
          <a:p>
            <a:r>
              <a:rPr lang="en-GB" dirty="0"/>
              <a:t>Y[7]   = x[7]*h[0] + x[6]*h[1] + x[5]*h[2] + x[4]*h[3]</a:t>
            </a:r>
          </a:p>
          <a:p>
            <a:r>
              <a:rPr lang="en-GB" dirty="0"/>
              <a:t>Y[8]   = x[8]*h[0] + x[7]*h[1] + x[6]*h[2] + x[5]*h[3]</a:t>
            </a:r>
          </a:p>
          <a:p>
            <a:r>
              <a:rPr lang="en-GB" dirty="0"/>
              <a:t>Y[9]   = x[9]*h[0] + x[8]*h[1] + x[7]*h[2] + x[6]*h[3]</a:t>
            </a:r>
          </a:p>
          <a:p>
            <a:r>
              <a:rPr lang="en-GB" dirty="0"/>
              <a:t>Y[10] = x[10]*h[0] + x[9]*h[1] + x[8]*h[2] + x[7]*h[3]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5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5F2B-0DA2-677F-C61D-673E5C39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17989"/>
            <a:ext cx="11159613" cy="6740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float32x4_t q_in1,q_in2,q_sum,q_temp;</a:t>
            </a:r>
          </a:p>
          <a:p>
            <a:pPr marL="0" indent="0">
              <a:buNone/>
            </a:pPr>
            <a:r>
              <a:rPr lang="en-US" sz="2000" dirty="0"/>
              <a:t>float32x2_t d_taps_0,d_taps_1;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d_taps_0 = vld1_f32(&amp;h[0]); //1 0 </a:t>
            </a:r>
          </a:p>
          <a:p>
            <a:pPr marL="0" indent="0">
              <a:buNone/>
            </a:pPr>
            <a:r>
              <a:rPr lang="en-US" sz="2000" dirty="0"/>
              <a:t>d_taps_1 = vld1_f32(&amp;h[2]); //3 2</a:t>
            </a:r>
          </a:p>
          <a:p>
            <a:pPr marL="0" indent="0">
              <a:buNone/>
            </a:pPr>
            <a:r>
              <a:rPr lang="en-US" sz="2000" dirty="0"/>
              <a:t>for(n = 0; n &lt; N; n += 4) {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q_sum</a:t>
            </a:r>
            <a:r>
              <a:rPr lang="en-US" sz="2000" dirty="0"/>
              <a:t> = 0;</a:t>
            </a:r>
          </a:p>
          <a:p>
            <a:pPr marL="0" indent="0">
              <a:buNone/>
            </a:pPr>
            <a:r>
              <a:rPr lang="en-US" sz="2000" dirty="0"/>
              <a:t>   q_in1 = vld1q_f32(&amp;x[n]); //3 2 1 0</a:t>
            </a:r>
          </a:p>
          <a:p>
            <a:pPr marL="0" indent="0">
              <a:buNone/>
            </a:pPr>
            <a:r>
              <a:rPr lang="en-US" sz="2000" dirty="0"/>
              <a:t>   q_in2 = vld1q_f32(&amp;x[n+4]); //7 6 5 4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q_sum</a:t>
            </a:r>
            <a:r>
              <a:rPr lang="en-US" sz="2000" dirty="0"/>
              <a:t> = vmlaq_lane_f32(</a:t>
            </a:r>
            <a:r>
              <a:rPr lang="en-US" sz="2000" dirty="0" err="1"/>
              <a:t>q_sum</a:t>
            </a:r>
            <a:r>
              <a:rPr lang="en-US" sz="2000" dirty="0"/>
              <a:t>, q_in1, d_taps_1, 1);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q_temp</a:t>
            </a:r>
            <a:r>
              <a:rPr lang="en-US" sz="2000" dirty="0"/>
              <a:t> = vextq_f32(q_in1, q_in2, 1 ); </a:t>
            </a:r>
            <a:r>
              <a:rPr lang="en-US" sz="2000" dirty="0" err="1"/>
              <a:t>q_sum</a:t>
            </a:r>
            <a:r>
              <a:rPr lang="en-US" sz="2000" dirty="0"/>
              <a:t> = vmlaq_lane_f32(</a:t>
            </a:r>
            <a:r>
              <a:rPr lang="en-US" sz="2000" dirty="0" err="1"/>
              <a:t>q_sum</a:t>
            </a:r>
            <a:r>
              <a:rPr lang="en-US" sz="2000" dirty="0"/>
              <a:t>, </a:t>
            </a:r>
            <a:r>
              <a:rPr lang="en-US" sz="2000" dirty="0" err="1"/>
              <a:t>q_temp</a:t>
            </a:r>
            <a:r>
              <a:rPr lang="en-US" sz="2000" dirty="0"/>
              <a:t>, d_taps_1, 0);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q_temp</a:t>
            </a:r>
            <a:r>
              <a:rPr lang="en-US" sz="2000" dirty="0"/>
              <a:t> = vextq_f32(q_in1, q_in2, 2 ); </a:t>
            </a:r>
            <a:r>
              <a:rPr lang="en-US" sz="2000" dirty="0" err="1"/>
              <a:t>q_sum</a:t>
            </a:r>
            <a:r>
              <a:rPr lang="en-US" sz="2000" dirty="0"/>
              <a:t> = vmlaq_lane_f32(</a:t>
            </a:r>
            <a:r>
              <a:rPr lang="en-US" sz="2000" dirty="0" err="1"/>
              <a:t>q_sum</a:t>
            </a:r>
            <a:r>
              <a:rPr lang="en-US" sz="2000" dirty="0"/>
              <a:t>, </a:t>
            </a:r>
            <a:r>
              <a:rPr lang="en-US" sz="2000" dirty="0" err="1"/>
              <a:t>q_temp</a:t>
            </a:r>
            <a:r>
              <a:rPr lang="en-US" sz="2000" dirty="0"/>
              <a:t>, d_taps_0, 1);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q_temp</a:t>
            </a:r>
            <a:r>
              <a:rPr lang="en-US" sz="2000" dirty="0"/>
              <a:t> = vextq_f32(q_in1, q_in2, 3);  </a:t>
            </a:r>
            <a:r>
              <a:rPr lang="en-US" sz="2000" dirty="0" err="1"/>
              <a:t>q_sum</a:t>
            </a:r>
            <a:r>
              <a:rPr lang="en-US" sz="2000" dirty="0"/>
              <a:t> = vmlaq_lane_f32(</a:t>
            </a:r>
            <a:r>
              <a:rPr lang="en-US" sz="2000" dirty="0" err="1"/>
              <a:t>q_sum</a:t>
            </a:r>
            <a:r>
              <a:rPr lang="en-US" sz="2000" dirty="0"/>
              <a:t>, </a:t>
            </a:r>
            <a:r>
              <a:rPr lang="en-US" sz="2000" dirty="0" err="1"/>
              <a:t>q_temp</a:t>
            </a:r>
            <a:r>
              <a:rPr lang="en-US" sz="2000" dirty="0"/>
              <a:t>, d_taps_0, 0);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vst1q_f32(&amp;y</a:t>
            </a:r>
            <a:r>
              <a:rPr lang="en-US" sz="2000"/>
              <a:t>[n + 3</a:t>
            </a:r>
            <a:r>
              <a:rPr lang="en-US" sz="2000" dirty="0"/>
              <a:t>], </a:t>
            </a:r>
            <a:r>
              <a:rPr lang="en-US" sz="2000" dirty="0" err="1"/>
              <a:t>q_sum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48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3C7C9-202B-AFD1-FBC5-5E8F46AD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98" y="2246057"/>
            <a:ext cx="7677547" cy="362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65F3-2D81-DB54-BA18-52991AF4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8000" dirty="0"/>
              <a:t>         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31654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1DA1-7E5C-9929-EC91-EE8137845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Agenda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4CA0A-BB58-85A7-254D-8007C36BA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360310" cy="30642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Optimization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are </a:t>
            </a:r>
            <a:r>
              <a:rPr lang="en-US" dirty="0" err="1"/>
              <a:t>intrinsics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Understanding SIMD concept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 NEON ISA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Some Optimization Techniques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Using the optimization techniques to implement a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29F8-C1E9-AF19-E815-4CBB5A70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Optimization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CE7C9-3992-7CC4-2B2D-D5BD04AB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 Implementation of DSP algorithm is taking lot processor cycles. In order to reduce cycles we do optimization</a:t>
            </a:r>
          </a:p>
          <a:p>
            <a:r>
              <a:rPr lang="en-GB" dirty="0"/>
              <a:t>Optimization can be C level, </a:t>
            </a:r>
            <a:r>
              <a:rPr lang="en-GB" dirty="0" err="1"/>
              <a:t>intrinsics</a:t>
            </a:r>
            <a:r>
              <a:rPr lang="en-GB" dirty="0"/>
              <a:t> level and assembly level</a:t>
            </a:r>
          </a:p>
          <a:p>
            <a:r>
              <a:rPr lang="en-GB" dirty="0"/>
              <a:t>Each of these levels will have incremental reduction in cycles.</a:t>
            </a:r>
          </a:p>
          <a:p>
            <a:r>
              <a:rPr lang="en-GB" dirty="0"/>
              <a:t>Up to which level to optimize depends on whether we have achieved real time implementation and also on the time duration of the project.</a:t>
            </a:r>
          </a:p>
          <a:p>
            <a:r>
              <a:rPr lang="en-GB" dirty="0"/>
              <a:t>Optimization work starts by generating a profile sheet and identifying the most cycle consuming functions and optimizing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F216-8642-FA72-3770-9A6F37A3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are </a:t>
            </a:r>
            <a:r>
              <a:rPr lang="en-GB" b="1" dirty="0" err="1"/>
              <a:t>Intrinsics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3605-6260-4BEF-DEEF-E49BAA90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programming, </a:t>
            </a:r>
            <a:r>
              <a:rPr lang="en-GB" dirty="0" err="1"/>
              <a:t>intrinsics</a:t>
            </a:r>
            <a:r>
              <a:rPr lang="en-GB" dirty="0"/>
              <a:t> are special functions provided by compilers that allow direct access to specific processor instructions or features.</a:t>
            </a:r>
          </a:p>
          <a:p>
            <a:r>
              <a:rPr lang="en-GB" dirty="0"/>
              <a:t> ARM NEON </a:t>
            </a:r>
            <a:r>
              <a:rPr lang="en-GB" dirty="0" err="1"/>
              <a:t>intrinsics</a:t>
            </a:r>
            <a:r>
              <a:rPr lang="en-GB" dirty="0"/>
              <a:t> are a set of functions provided by ARM compilers that enable developers to write SIMD code using C/C++ syntax.</a:t>
            </a:r>
          </a:p>
          <a:p>
            <a:r>
              <a:rPr lang="en-GB" dirty="0"/>
              <a:t>By utilizing NEON </a:t>
            </a:r>
            <a:r>
              <a:rPr lang="en-GB" dirty="0" err="1"/>
              <a:t>intrinsics</a:t>
            </a:r>
            <a:r>
              <a:rPr lang="en-GB" dirty="0"/>
              <a:t>, developers can optimize their code for parallel processing, taking advantage of the SIMD capabilities of ARM processors. </a:t>
            </a:r>
          </a:p>
          <a:p>
            <a:r>
              <a:rPr lang="en-GB" dirty="0"/>
              <a:t>This can result in significant performance improvements, especially in computationally intensive tasks such as image processing, audio/video encoding, and signal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6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750A-A914-5EC5-859D-A5624741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SIMD concept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B091-F14C-81C0-0C52-FCD25D64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Parallel Processing: SIMD is a technique used to perform parallel processing on multiple data elements using a single instruction.</a:t>
            </a:r>
          </a:p>
          <a:p>
            <a:r>
              <a:rPr lang="en-GB" dirty="0"/>
              <a:t>D registers are 64 bit wide and Q registers are 128 bit wide.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DD3B5-1021-DDAE-C896-7AC21DF9A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33" y="3521331"/>
            <a:ext cx="2857500" cy="2409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C2F82D-A0FC-DD49-A1EF-ACE3A0AD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10" y="3453549"/>
            <a:ext cx="4242312" cy="25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5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9278-7E5F-E724-477A-80BCB47C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NEON ISA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AC78-6B51-381E-F823-DD5BBC4C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types can integer or float</a:t>
            </a:r>
          </a:p>
          <a:p>
            <a:r>
              <a:rPr lang="en-GB" dirty="0"/>
              <a:t>Integer can 8bit, 16bit, 32bit or 64bit</a:t>
            </a:r>
          </a:p>
          <a:p>
            <a:r>
              <a:rPr lang="en-GB" dirty="0"/>
              <a:t>SIMD operates on data in the form of vectors, where a vector represents a group of data elements (e.g., numbers, pixels, audio samples) that are processed together. </a:t>
            </a:r>
          </a:p>
          <a:p>
            <a:r>
              <a:rPr lang="en-GB" dirty="0"/>
              <a:t>SIMD instructions enable performing operations on these vectors in a single instruction, saving time and improving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9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4C7B-C0BD-8FFF-F70B-0A66D9F0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Floating Point </a:t>
            </a:r>
            <a:r>
              <a:rPr lang="en-GB" b="1" dirty="0" err="1"/>
              <a:t>Intrinsics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4EFC-69F2-C8FB-A78C-79A87C98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1181" cy="48111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vaddq_f32: Adds two NEON registers containing 4 single-precision floating-point values element-wise.</a:t>
            </a:r>
          </a:p>
          <a:p>
            <a:pPr marL="0" indent="0">
              <a:buNone/>
            </a:pPr>
            <a:r>
              <a:rPr lang="en-US" dirty="0"/>
              <a:t>    Example: float32x4_t result = vaddq_f32(a, b);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vmulq_f32: Multiplies two NEON registers containing 4 single-precision floating-point values element-wise.</a:t>
            </a:r>
          </a:p>
          <a:p>
            <a:pPr marL="0" indent="0">
              <a:buNone/>
            </a:pPr>
            <a:r>
              <a:rPr lang="en-US" dirty="0"/>
              <a:t>    Example: float32x4_t result = vmulq_f32(a, b);</a:t>
            </a:r>
          </a:p>
          <a:p>
            <a:endParaRPr lang="en-US" dirty="0"/>
          </a:p>
          <a:p>
            <a:r>
              <a:rPr lang="en-US" dirty="0"/>
              <a:t>vld1q_f32: Loads 4 single-precision floating-point values from memory into a NEON register.</a:t>
            </a:r>
          </a:p>
          <a:p>
            <a:pPr marL="0" indent="0">
              <a:buNone/>
            </a:pPr>
            <a:r>
              <a:rPr lang="en-US" dirty="0"/>
              <a:t>    Example: float32x4_t values = vld1q_f32(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vst1q_f32: Stores 4 single-precision floating-point values from a NEON register to memory.</a:t>
            </a:r>
          </a:p>
          <a:p>
            <a:pPr marL="0" indent="0">
              <a:buNone/>
            </a:pPr>
            <a:r>
              <a:rPr lang="en-US" dirty="0"/>
              <a:t>    Example: vst1q_f32(</a:t>
            </a:r>
            <a:r>
              <a:rPr lang="en-US" dirty="0" err="1"/>
              <a:t>ptr</a:t>
            </a:r>
            <a:r>
              <a:rPr lang="en-US" dirty="0"/>
              <a:t>, values);</a:t>
            </a:r>
          </a:p>
        </p:txBody>
      </p:sp>
    </p:spTree>
    <p:extLst>
      <p:ext uri="{BB962C8B-B14F-4D97-AF65-F5344CB8AC3E}">
        <p14:creationId xmlns:p14="http://schemas.microsoft.com/office/powerpoint/2010/main" val="198667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494D-9076-6870-1FD8-708234DC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Integer </a:t>
            </a:r>
            <a:r>
              <a:rPr lang="en-GB" b="1" dirty="0" err="1"/>
              <a:t>Intrinsics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DCDA-E5AA-7496-704E-4F7E2C76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63865" cy="494880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vaddq_s32: Adds two NEON registers containing 4 signed 32-bit integers element-wise.</a:t>
            </a:r>
          </a:p>
          <a:p>
            <a:pPr marL="0" indent="0">
              <a:buNone/>
            </a:pPr>
            <a:r>
              <a:rPr lang="en-GB" dirty="0"/>
              <a:t>Example: int32x4_t result = vaddq_s32(a, b);</a:t>
            </a:r>
          </a:p>
          <a:p>
            <a:r>
              <a:rPr lang="en-GB" dirty="0"/>
              <a:t>vaddq_s16: Adds two NEON registers containing 8 signed 16-bit integers element-wise.</a:t>
            </a:r>
          </a:p>
          <a:p>
            <a:pPr marL="0" indent="0">
              <a:buNone/>
            </a:pPr>
            <a:r>
              <a:rPr lang="en-GB" dirty="0"/>
              <a:t>Example: int16x8_t result = vaddq_s16(a, b);</a:t>
            </a:r>
          </a:p>
          <a:p>
            <a:r>
              <a:rPr lang="en-GB" dirty="0"/>
              <a:t>vadd_s32: Adds two NEON registers containing 2 signed 32-bit integers element-wise.</a:t>
            </a:r>
          </a:p>
          <a:p>
            <a:pPr marL="0" indent="0">
              <a:buNone/>
            </a:pPr>
            <a:r>
              <a:rPr lang="en-GB" dirty="0"/>
              <a:t>Example: int32x2_t result = vadd_s32(a, b);</a:t>
            </a:r>
          </a:p>
          <a:p>
            <a:r>
              <a:rPr lang="en-GB" dirty="0"/>
              <a:t>vadd_s16: Adds two NEON registers containing 4 signed 16-bit integers element-wise.</a:t>
            </a:r>
          </a:p>
          <a:p>
            <a:pPr marL="0" indent="0">
              <a:buNone/>
            </a:pPr>
            <a:r>
              <a:rPr lang="en-GB" dirty="0"/>
              <a:t>Example: int16x4_t result = vadd_s16(a, b);</a:t>
            </a:r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25D4-83E7-5271-5E67-819476A4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Optimization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DE4C-FFF8-E5B6-80FB-8D15C571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Unrolling loops</a:t>
            </a:r>
          </a:p>
          <a:p>
            <a:r>
              <a:rPr lang="en-GB" dirty="0"/>
              <a:t>Reducing number of loads</a:t>
            </a:r>
          </a:p>
          <a:p>
            <a:r>
              <a:rPr lang="en-GB" dirty="0"/>
              <a:t>Loading frequently accessed memory into registers</a:t>
            </a:r>
          </a:p>
          <a:p>
            <a:r>
              <a:rPr lang="en-GB" dirty="0"/>
              <a:t>Using SIMD </a:t>
            </a:r>
            <a:r>
              <a:rPr lang="en-GB" dirty="0" err="1"/>
              <a:t>intrinsics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5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1365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Optimization using ARM NEON Intrinsics</vt:lpstr>
      <vt:lpstr>Agenda</vt:lpstr>
      <vt:lpstr>What is Optimization</vt:lpstr>
      <vt:lpstr>What are Intrinsics</vt:lpstr>
      <vt:lpstr>Understanding SIMD concept </vt:lpstr>
      <vt:lpstr>Introduction NEON ISA </vt:lpstr>
      <vt:lpstr>Floating Point Intrinsics</vt:lpstr>
      <vt:lpstr>Integer Intrinsics</vt:lpstr>
      <vt:lpstr>Some Optimization Techniques </vt:lpstr>
      <vt:lpstr>Here is C code we need to Optimize</vt:lpstr>
      <vt:lpstr>Lets assume M = 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using ARM NEON Intrinsics</dc:title>
  <dc:creator>Dell</dc:creator>
  <cp:lastModifiedBy>Dell</cp:lastModifiedBy>
  <cp:revision>29</cp:revision>
  <dcterms:created xsi:type="dcterms:W3CDTF">2023-06-03T06:51:02Z</dcterms:created>
  <dcterms:modified xsi:type="dcterms:W3CDTF">2023-06-03T10:55:27Z</dcterms:modified>
</cp:coreProperties>
</file>