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67" r:id="rId5"/>
    <p:sldId id="258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798"/>
    <a:srgbClr val="4095A5"/>
    <a:srgbClr val="F8FF65"/>
    <a:srgbClr val="F2FC67"/>
    <a:srgbClr val="0000FF"/>
    <a:srgbClr val="FF33CC"/>
    <a:srgbClr val="8C3FC5"/>
    <a:srgbClr val="1100EA"/>
    <a:srgbClr val="F3F4F7"/>
    <a:srgbClr val="1A4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1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6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CBE7B-7EF4-44BE-BB9A-76D6886160F5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1ED2A-64DB-4616-AA32-CEC2E7097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1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5B8-2545-FFED-A8EC-4D42BB06F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1401A-4391-2D44-E3CF-61283AA09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49D1-FF3F-B50B-71A8-89D297F2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2038-0848-CF0B-8E62-A7CAB364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2A26-D99C-EBA5-7707-7EAFC140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1C2C-692D-39F7-5104-4BD7C907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DAC8-7232-378D-5284-C4F058DE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343-CA86-5BCD-E16D-FDAD1AE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A4C5-2CD6-0610-8713-E714825D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E12C-84DF-EBBE-340C-29646954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69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D06B3-CD36-CA35-F520-0835CF2C4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D9732-8D0E-BA5B-1684-6252DD05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E5A8-E030-4D6E-3277-116EEDEF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F7FE-1C4D-D136-6DA8-1AC80EBE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6817-ED67-915C-1CAC-3961C8FA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6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FC39-86CC-DE13-9ACF-7FDFCBE1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383F-F562-9A08-BA54-BF7A5616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D0AA-58B2-085C-82AF-D75C9417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9700-A68A-00E3-F866-C5A7EA27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5D6E-D2A1-60EF-7E1D-6AE002D0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8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E249-6586-C7AB-061F-4FD8CC91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5E156-0D70-96D9-EE9E-9B46A10E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0EA-B9D7-C536-3686-43641934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3CA7-18E2-80D4-757F-71944860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0D1D-5496-784B-6677-5BEEB5D2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2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DF-2226-E1B9-0361-C841B717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C01-A626-33D1-6544-39EB66B3E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63935-5D00-C338-A903-0C80B459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1D75-6ABA-F425-DE61-084B14D6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AA6F-D39A-CFB0-F35D-9838470F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002E2-10F2-73DB-4954-03DB5B9C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3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4553-2391-5701-3AC0-718EECC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7C36-09A3-06EA-3542-DE6B77B3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D5F6-FF3B-00C2-5CFB-8AABC9C7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7A89-289D-2DFF-7062-65D625F50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D0F8D-DE96-EADB-553A-D485AF96C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C562F-6852-B16D-85C8-0E3D5321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F3117-CCC2-1651-7ED1-B151AC63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40BC9-9E0C-0EBC-FB98-05782E5F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727B-C4E1-8B31-A626-1059B9FB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92F3A-8514-7510-F2F3-BABBD8B7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E53F1-F581-6F2A-1681-B24E9EA8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2360-91C3-E350-471B-9A1ED74F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4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6D370-82E0-F990-E55B-37FCD4C8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A1F3C-6E3D-59E6-76C6-7C52C12F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1630B-7D81-75EC-3E4C-B48B2D4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7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0837-8A60-1BB6-9887-8DDD92E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452B-3DE7-F707-CD41-10D8264F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BEB6-6FF4-F364-0C97-58FD0A7EF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ED25-6771-2AB4-E0E2-A16D13FF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B76F4-2A3F-2319-F648-5C57DC2B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0AF89-16EF-8E07-2B61-67BAD9DA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2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7111-D34E-5A42-B555-1A601C7A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787F4-2061-4846-C686-2B27D4A4D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C5894-82BC-395C-CFDE-C251175F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967F-679C-F68D-C616-64E7DE66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17A25-D28A-4B6A-D51C-9FB6EA06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7EF7-D9C7-B9C4-DA5B-F6466E4A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2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AAEAC-00D7-7198-A416-3A90D62F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D210-099D-FDDF-DAB0-2C664D09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A1C3-2029-D7BB-AFC8-7BDCA391F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AF82-31A2-4414-AB61-D3848AD9F043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DD66-CB86-873C-7B27-319021A60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5E6B-605F-273B-8B86-28634E5AD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4A3F-20E0-451A-A94F-C7C68CCC16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96416" y="97971"/>
            <a:ext cx="11999167" cy="6662057"/>
          </a:xfrm>
          <a:prstGeom prst="roundRect">
            <a:avLst>
              <a:gd name="adj" fmla="val 584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DDB07-91C2-2945-22CC-9FC6A77237FE}"/>
              </a:ext>
            </a:extLst>
          </p:cNvPr>
          <p:cNvGrpSpPr/>
          <p:nvPr/>
        </p:nvGrpSpPr>
        <p:grpSpPr>
          <a:xfrm>
            <a:off x="233265" y="205274"/>
            <a:ext cx="1250302" cy="1726168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3916F8-6217-D07F-9624-DB43C725E589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0DCADE-E264-9F4E-06F6-EB9814B0747A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3FDCC4-B976-FD2C-73BA-6F9D04925E38}"/>
              </a:ext>
            </a:extLst>
          </p:cNvPr>
          <p:cNvSpPr/>
          <p:nvPr/>
        </p:nvSpPr>
        <p:spPr>
          <a:xfrm>
            <a:off x="233265" y="2333228"/>
            <a:ext cx="1250302" cy="2191541"/>
          </a:xfrm>
          <a:prstGeom prst="roundRect">
            <a:avLst/>
          </a:prstGeo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>
              <a:rot lat="20099991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E1132-772F-7E3D-284A-22936EF16C04}"/>
              </a:ext>
            </a:extLst>
          </p:cNvPr>
          <p:cNvSpPr/>
          <p:nvPr/>
        </p:nvSpPr>
        <p:spPr>
          <a:xfrm>
            <a:off x="233265" y="4926555"/>
            <a:ext cx="1250302" cy="1726164"/>
          </a:xfrm>
          <a:prstGeom prst="roundRect">
            <a:avLst/>
          </a:prstGeo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>
              <a:rot lat="20099991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D2FD0-D7C3-602D-1411-9912052BC44B}"/>
              </a:ext>
            </a:extLst>
          </p:cNvPr>
          <p:cNvGrpSpPr/>
          <p:nvPr/>
        </p:nvGrpSpPr>
        <p:grpSpPr>
          <a:xfrm>
            <a:off x="1713722" y="378659"/>
            <a:ext cx="5676123" cy="2996684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0476D6-5376-F4F8-CBD8-599DC5D2EFDB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27D883-CD5F-F0DE-ACA5-E21E93457A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93555A-7B30-7218-BF51-A6F44707F9C5}"/>
              </a:ext>
            </a:extLst>
          </p:cNvPr>
          <p:cNvGrpSpPr/>
          <p:nvPr/>
        </p:nvGrpSpPr>
        <p:grpSpPr>
          <a:xfrm>
            <a:off x="8789437" y="1705183"/>
            <a:ext cx="2195804" cy="1101009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60F636-7840-F476-7F58-00138164DED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A43B4C-B488-5492-63DD-ABCDF2647CDC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F29CBD-FA9C-FE6E-745B-E8812F5C627F}"/>
              </a:ext>
            </a:extLst>
          </p:cNvPr>
          <p:cNvGrpSpPr/>
          <p:nvPr/>
        </p:nvGrpSpPr>
        <p:grpSpPr>
          <a:xfrm>
            <a:off x="6414796" y="205274"/>
            <a:ext cx="1950098" cy="986709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FFAB28-241B-689F-0D34-C53C48A7EF5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800E5-7F16-BF32-1F23-26E89C87ECA0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733937" y="3656031"/>
            <a:ext cx="5676123" cy="2996680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0FCCA-A1BE-589C-3BBB-1CB510F6644A}"/>
              </a:ext>
            </a:extLst>
          </p:cNvPr>
          <p:cNvGrpSpPr/>
          <p:nvPr/>
        </p:nvGrpSpPr>
        <p:grpSpPr>
          <a:xfrm>
            <a:off x="6435011" y="3482649"/>
            <a:ext cx="1950098" cy="986711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9409C8-8B2F-7282-CB42-05F352E7BBF4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CEC5059-E038-D522-B242-9BDAD56D0619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CD4082-5697-3E93-BDDE-21988EA36765}"/>
              </a:ext>
            </a:extLst>
          </p:cNvPr>
          <p:cNvGrpSpPr/>
          <p:nvPr/>
        </p:nvGrpSpPr>
        <p:grpSpPr>
          <a:xfrm>
            <a:off x="7546909" y="4580177"/>
            <a:ext cx="4411825" cy="2072537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75BE394-9C6D-B3D1-F0EF-6972F2238128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22918FA-3A38-E2CA-4FB6-556595C7D0FF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E08A15-37F7-4883-30D6-02C7583556FA}"/>
              </a:ext>
            </a:extLst>
          </p:cNvPr>
          <p:cNvGrpSpPr/>
          <p:nvPr/>
        </p:nvGrpSpPr>
        <p:grpSpPr>
          <a:xfrm>
            <a:off x="10070577" y="205271"/>
            <a:ext cx="1280160" cy="1280160"/>
            <a:chOff x="10070577" y="205271"/>
            <a:chExt cx="1280160" cy="128016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840F57-6704-AC3C-33B4-E59E2F4BCED2}"/>
                </a:ext>
              </a:extLst>
            </p:cNvPr>
            <p:cNvSpPr/>
            <p:nvPr/>
          </p:nvSpPr>
          <p:spPr>
            <a:xfrm>
              <a:off x="10070577" y="205271"/>
              <a:ext cx="1280160" cy="1280160"/>
            </a:xfrm>
            <a:prstGeom prst="ellipse">
              <a:avLst/>
            </a:prstGeom>
            <a:gradFill>
              <a:gsLst>
                <a:gs pos="100000">
                  <a:srgbClr val="1100EA"/>
                </a:gs>
                <a:gs pos="37000">
                  <a:srgbClr val="7030A0"/>
                </a:gs>
                <a:gs pos="64000">
                  <a:srgbClr val="491CBE">
                    <a:lumMod val="100000"/>
                  </a:srgbClr>
                </a:gs>
                <a:gs pos="0">
                  <a:srgbClr val="8C3FC5"/>
                </a:gs>
              </a:gsLst>
              <a:lin ang="15000000" scaled="0"/>
            </a:gradFill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8C7ECE-7DC3-9BEC-B259-5C19D0859E5B}"/>
                </a:ext>
              </a:extLst>
            </p:cNvPr>
            <p:cNvSpPr/>
            <p:nvPr/>
          </p:nvSpPr>
          <p:spPr>
            <a:xfrm>
              <a:off x="10070577" y="205271"/>
              <a:ext cx="1280160" cy="1280160"/>
            </a:xfrm>
            <a:prstGeom prst="ellipse">
              <a:avLst/>
            </a:prstGeom>
            <a:gradFill>
              <a:gsLst>
                <a:gs pos="100000">
                  <a:srgbClr val="1100EA"/>
                </a:gs>
                <a:gs pos="37000">
                  <a:srgbClr val="7030A0"/>
                </a:gs>
                <a:gs pos="64000">
                  <a:srgbClr val="491CBE">
                    <a:lumMod val="100000"/>
                  </a:srgbClr>
                </a:gs>
                <a:gs pos="0">
                  <a:srgbClr val="8C3FC5"/>
                </a:gs>
              </a:gsLst>
              <a:lin ang="15000000" scaled="0"/>
            </a:gradFill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C31305D-1A0B-73F4-195A-D9824703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21" y="257494"/>
            <a:ext cx="1411271" cy="12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5841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05747" y="117404"/>
            <a:ext cx="11949404" cy="6623189"/>
            <a:chOff x="2453951" y="662473"/>
            <a:chExt cx="1586204" cy="82109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3721DE-DBBE-DFE2-7660-ABE8CD5B4422}"/>
              </a:ext>
            </a:extLst>
          </p:cNvPr>
          <p:cNvGrpSpPr/>
          <p:nvPr/>
        </p:nvGrpSpPr>
        <p:grpSpPr>
          <a:xfrm rot="10800000">
            <a:off x="100584" y="3383280"/>
            <a:ext cx="11951208" cy="88641"/>
            <a:chOff x="2453951" y="662473"/>
            <a:chExt cx="1586204" cy="82109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C3BA50-D494-D468-F867-12397019981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3E09A37-E5F5-919C-8A5B-A3CB09C6BDFC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C0D82A3-5BE8-47BD-9436-D03F5D51AE93}"/>
              </a:ext>
            </a:extLst>
          </p:cNvPr>
          <p:cNvGrpSpPr/>
          <p:nvPr/>
        </p:nvGrpSpPr>
        <p:grpSpPr>
          <a:xfrm rot="10800000">
            <a:off x="825760" y="382244"/>
            <a:ext cx="1404256" cy="578808"/>
            <a:chOff x="2453951" y="662473"/>
            <a:chExt cx="1586204" cy="82109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E82F902-B072-5092-B38B-A317DBF1C735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8C153AD-20E5-4C6B-6F29-A09F0FCECB9A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1C07B7-2010-2429-8CB1-D2EEC0A52D11}"/>
              </a:ext>
            </a:extLst>
          </p:cNvPr>
          <p:cNvGrpSpPr/>
          <p:nvPr/>
        </p:nvGrpSpPr>
        <p:grpSpPr>
          <a:xfrm rot="10800000">
            <a:off x="2471058" y="382243"/>
            <a:ext cx="1404256" cy="578808"/>
            <a:chOff x="2453951" y="662473"/>
            <a:chExt cx="1586204" cy="8210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0B1C5C-FFFE-C1A2-EBAC-5A8418960138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40FA3F-2589-9A88-133D-43C51154DAE3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565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96416" y="97971"/>
            <a:ext cx="11999167" cy="6662057"/>
          </a:xfrm>
          <a:prstGeom prst="roundRect">
            <a:avLst>
              <a:gd name="adj" fmla="val 584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DDB07-91C2-2945-22CC-9FC6A77237FE}"/>
              </a:ext>
            </a:extLst>
          </p:cNvPr>
          <p:cNvGrpSpPr/>
          <p:nvPr/>
        </p:nvGrpSpPr>
        <p:grpSpPr>
          <a:xfrm>
            <a:off x="233265" y="205274"/>
            <a:ext cx="1250302" cy="1726168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3916F8-6217-D07F-9624-DB43C725E589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0DCADE-E264-9F4E-06F6-EB9814B0747A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3FDCC4-B976-FD2C-73BA-6F9D04925E38}"/>
              </a:ext>
            </a:extLst>
          </p:cNvPr>
          <p:cNvSpPr/>
          <p:nvPr/>
        </p:nvSpPr>
        <p:spPr>
          <a:xfrm>
            <a:off x="233265" y="2333228"/>
            <a:ext cx="1250302" cy="2191541"/>
          </a:xfrm>
          <a:prstGeom prst="roundRect">
            <a:avLst/>
          </a:prstGeo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>
              <a:rot lat="20099991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E1132-772F-7E3D-284A-22936EF16C04}"/>
              </a:ext>
            </a:extLst>
          </p:cNvPr>
          <p:cNvSpPr/>
          <p:nvPr/>
        </p:nvSpPr>
        <p:spPr>
          <a:xfrm>
            <a:off x="233265" y="4926555"/>
            <a:ext cx="1250302" cy="1726164"/>
          </a:xfrm>
          <a:prstGeom prst="roundRect">
            <a:avLst/>
          </a:prstGeo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>
              <a:rot lat="20099991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D2FD0-D7C3-602D-1411-9912052BC44B}"/>
              </a:ext>
            </a:extLst>
          </p:cNvPr>
          <p:cNvGrpSpPr/>
          <p:nvPr/>
        </p:nvGrpSpPr>
        <p:grpSpPr>
          <a:xfrm>
            <a:off x="1713722" y="378659"/>
            <a:ext cx="5676123" cy="2996684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0476D6-5376-F4F8-CBD8-599DC5D2EFDB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27D883-CD5F-F0DE-ACA5-E21E93457A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93555A-7B30-7218-BF51-A6F44707F9C5}"/>
              </a:ext>
            </a:extLst>
          </p:cNvPr>
          <p:cNvGrpSpPr/>
          <p:nvPr/>
        </p:nvGrpSpPr>
        <p:grpSpPr>
          <a:xfrm>
            <a:off x="8789437" y="1705183"/>
            <a:ext cx="2195804" cy="1101009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60F636-7840-F476-7F58-00138164DED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A43B4C-B488-5492-63DD-ABCDF2647CDC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F29CBD-FA9C-FE6E-745B-E8812F5C627F}"/>
              </a:ext>
            </a:extLst>
          </p:cNvPr>
          <p:cNvGrpSpPr/>
          <p:nvPr/>
        </p:nvGrpSpPr>
        <p:grpSpPr>
          <a:xfrm>
            <a:off x="6414796" y="205274"/>
            <a:ext cx="1950098" cy="986709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FFAB28-241B-689F-0D34-C53C48A7EF5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800E5-7F16-BF32-1F23-26E89C87ECA0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733937" y="3656031"/>
            <a:ext cx="5676123" cy="2996680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0FCCA-A1BE-589C-3BBB-1CB510F6644A}"/>
              </a:ext>
            </a:extLst>
          </p:cNvPr>
          <p:cNvGrpSpPr/>
          <p:nvPr/>
        </p:nvGrpSpPr>
        <p:grpSpPr>
          <a:xfrm>
            <a:off x="6435011" y="3482649"/>
            <a:ext cx="1950098" cy="986711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9409C8-8B2F-7282-CB42-05F352E7BBF4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CEC5059-E038-D522-B242-9BDAD56D0619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CD4082-5697-3E93-BDDE-21988EA36765}"/>
              </a:ext>
            </a:extLst>
          </p:cNvPr>
          <p:cNvGrpSpPr/>
          <p:nvPr/>
        </p:nvGrpSpPr>
        <p:grpSpPr>
          <a:xfrm>
            <a:off x="7546909" y="4580177"/>
            <a:ext cx="4411825" cy="2072537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64000">
                <a:srgbClr val="491CBE">
                  <a:lumMod val="100000"/>
                </a:srgbClr>
              </a:gs>
              <a:gs pos="0">
                <a:srgbClr val="8C3FC5"/>
              </a:gs>
            </a:gsLst>
            <a:lin ang="150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75BE394-9C6D-B3D1-F0EF-6972F2238128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22918FA-3A38-E2CA-4FB6-556595C7D0FF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431037-B601-DFBD-8820-B3BF0CD2B5DE}"/>
              </a:ext>
            </a:extLst>
          </p:cNvPr>
          <p:cNvGrpSpPr/>
          <p:nvPr/>
        </p:nvGrpSpPr>
        <p:grpSpPr>
          <a:xfrm>
            <a:off x="10070577" y="205271"/>
            <a:ext cx="1280160" cy="1280160"/>
            <a:chOff x="10070577" y="205271"/>
            <a:chExt cx="1280160" cy="12801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19007E-A25D-9746-6991-7FB53F26684B}"/>
                </a:ext>
              </a:extLst>
            </p:cNvPr>
            <p:cNvSpPr/>
            <p:nvPr/>
          </p:nvSpPr>
          <p:spPr>
            <a:xfrm>
              <a:off x="10070577" y="205271"/>
              <a:ext cx="1280160" cy="1280160"/>
            </a:xfrm>
            <a:prstGeom prst="ellipse">
              <a:avLst/>
            </a:prstGeom>
            <a:gradFill>
              <a:gsLst>
                <a:gs pos="100000">
                  <a:srgbClr val="1100EA"/>
                </a:gs>
                <a:gs pos="37000">
                  <a:srgbClr val="7030A0"/>
                </a:gs>
                <a:gs pos="64000">
                  <a:srgbClr val="491CBE">
                    <a:lumMod val="100000"/>
                  </a:srgbClr>
                </a:gs>
                <a:gs pos="0">
                  <a:srgbClr val="8C3FC5"/>
                </a:gs>
              </a:gsLst>
              <a:lin ang="15000000" scaled="0"/>
            </a:gradFill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8BFE4F-A00C-769F-BE0E-73031F1E7ED6}"/>
                </a:ext>
              </a:extLst>
            </p:cNvPr>
            <p:cNvSpPr/>
            <p:nvPr/>
          </p:nvSpPr>
          <p:spPr>
            <a:xfrm>
              <a:off x="10070577" y="205271"/>
              <a:ext cx="1280160" cy="1280160"/>
            </a:xfrm>
            <a:prstGeom prst="ellipse">
              <a:avLst/>
            </a:prstGeom>
            <a:gradFill>
              <a:gsLst>
                <a:gs pos="100000">
                  <a:srgbClr val="1100EA"/>
                </a:gs>
                <a:gs pos="37000">
                  <a:srgbClr val="7030A0"/>
                </a:gs>
                <a:gs pos="64000">
                  <a:srgbClr val="491CBE">
                    <a:lumMod val="100000"/>
                  </a:srgbClr>
                </a:gs>
                <a:gs pos="0">
                  <a:srgbClr val="8C3FC5"/>
                </a:gs>
              </a:gsLst>
              <a:lin ang="15000000" scaled="0"/>
            </a:gradFill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67B700B-996F-26F5-6366-BFC718845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21" y="261214"/>
            <a:ext cx="1411271" cy="12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96416" y="97971"/>
            <a:ext cx="11999167" cy="6662057"/>
          </a:xfrm>
          <a:prstGeom prst="roundRect">
            <a:avLst>
              <a:gd name="adj" fmla="val 5841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DDB07-91C2-2945-22CC-9FC6A77237FE}"/>
              </a:ext>
            </a:extLst>
          </p:cNvPr>
          <p:cNvGrpSpPr/>
          <p:nvPr/>
        </p:nvGrpSpPr>
        <p:grpSpPr>
          <a:xfrm>
            <a:off x="233265" y="205274"/>
            <a:ext cx="1250302" cy="1726168"/>
            <a:chOff x="2453951" y="662473"/>
            <a:chExt cx="1586204" cy="8210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3916F8-6217-D07F-9624-DB43C725E589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0DCADE-E264-9F4E-06F6-EB9814B0747A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3FDCC4-B976-FD2C-73BA-6F9D04925E38}"/>
              </a:ext>
            </a:extLst>
          </p:cNvPr>
          <p:cNvSpPr/>
          <p:nvPr/>
        </p:nvSpPr>
        <p:spPr>
          <a:xfrm>
            <a:off x="233265" y="2388636"/>
            <a:ext cx="1250302" cy="20807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E1132-772F-7E3D-284A-22936EF16C04}"/>
              </a:ext>
            </a:extLst>
          </p:cNvPr>
          <p:cNvSpPr/>
          <p:nvPr/>
        </p:nvSpPr>
        <p:spPr>
          <a:xfrm>
            <a:off x="233265" y="4926550"/>
            <a:ext cx="1250302" cy="17261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D2FD0-D7C3-602D-1411-9912052BC44B}"/>
              </a:ext>
            </a:extLst>
          </p:cNvPr>
          <p:cNvGrpSpPr/>
          <p:nvPr/>
        </p:nvGrpSpPr>
        <p:grpSpPr>
          <a:xfrm>
            <a:off x="1713722" y="434664"/>
            <a:ext cx="5676123" cy="2541041"/>
            <a:chOff x="2453951" y="662473"/>
            <a:chExt cx="1586204" cy="82109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0476D6-5376-F4F8-CBD8-599DC5D2EFDB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27D883-CD5F-F0DE-ACA5-E21E93457A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93555A-7B30-7218-BF51-A6F44707F9C5}"/>
              </a:ext>
            </a:extLst>
          </p:cNvPr>
          <p:cNvGrpSpPr/>
          <p:nvPr/>
        </p:nvGrpSpPr>
        <p:grpSpPr>
          <a:xfrm>
            <a:off x="8789437" y="1705183"/>
            <a:ext cx="2195804" cy="1101009"/>
            <a:chOff x="2453951" y="662473"/>
            <a:chExt cx="1586204" cy="82109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60F636-7840-F476-7F58-00138164DED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A43B4C-B488-5492-63DD-ABCDF2647CDC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F29CBD-FA9C-FE6E-745B-E8812F5C627F}"/>
              </a:ext>
            </a:extLst>
          </p:cNvPr>
          <p:cNvGrpSpPr/>
          <p:nvPr/>
        </p:nvGrpSpPr>
        <p:grpSpPr>
          <a:xfrm>
            <a:off x="6414796" y="205274"/>
            <a:ext cx="1950098" cy="986709"/>
            <a:chOff x="2453951" y="662473"/>
            <a:chExt cx="1586204" cy="82109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FFAB28-241B-689F-0D34-C53C48A7EF5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800E5-7F16-BF32-1F23-26E89C87ECA0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713722" y="3425881"/>
            <a:ext cx="5676123" cy="2541038"/>
            <a:chOff x="2453951" y="662473"/>
            <a:chExt cx="1586204" cy="82109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0FCCA-A1BE-589C-3BBB-1CB510F6644A}"/>
              </a:ext>
            </a:extLst>
          </p:cNvPr>
          <p:cNvGrpSpPr/>
          <p:nvPr/>
        </p:nvGrpSpPr>
        <p:grpSpPr>
          <a:xfrm>
            <a:off x="6414796" y="3205091"/>
            <a:ext cx="1950098" cy="986711"/>
            <a:chOff x="2453951" y="662473"/>
            <a:chExt cx="1586204" cy="82109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9409C8-8B2F-7282-CB42-05F352E7BBF4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CEC5059-E038-D522-B242-9BDAD56D0619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B156D-24E6-F5AE-D02B-BA3BF8F35A0A}"/>
              </a:ext>
            </a:extLst>
          </p:cNvPr>
          <p:cNvGrpSpPr/>
          <p:nvPr/>
        </p:nvGrpSpPr>
        <p:grpSpPr>
          <a:xfrm>
            <a:off x="10089238" y="166784"/>
            <a:ext cx="1280160" cy="1280160"/>
            <a:chOff x="10070577" y="205271"/>
            <a:chExt cx="1280160" cy="12801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A6FBD1-F5B9-15F2-ACFD-FD7BA47CDF0A}"/>
                </a:ext>
              </a:extLst>
            </p:cNvPr>
            <p:cNvSpPr/>
            <p:nvPr/>
          </p:nvSpPr>
          <p:spPr>
            <a:xfrm>
              <a:off x="10070577" y="205271"/>
              <a:ext cx="1280160" cy="128016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D4A606-D753-E0B6-C391-4BBD245F9B14}"/>
                </a:ext>
              </a:extLst>
            </p:cNvPr>
            <p:cNvSpPr/>
            <p:nvPr/>
          </p:nvSpPr>
          <p:spPr>
            <a:xfrm>
              <a:off x="10070577" y="205271"/>
              <a:ext cx="1280160" cy="128016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72CB5352-5C78-00F2-4D41-3D73593D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682" y="213437"/>
            <a:ext cx="1411271" cy="1224218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4DE027-5AF9-494B-7C8A-5615867BCBFC}"/>
              </a:ext>
            </a:extLst>
          </p:cNvPr>
          <p:cNvSpPr/>
          <p:nvPr/>
        </p:nvSpPr>
        <p:spPr>
          <a:xfrm>
            <a:off x="7546910" y="4696398"/>
            <a:ext cx="4411825" cy="18294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9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96416" y="97971"/>
            <a:ext cx="11999167" cy="6662057"/>
          </a:xfrm>
          <a:prstGeom prst="roundRect">
            <a:avLst>
              <a:gd name="adj" fmla="val 5841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DDB07-91C2-2945-22CC-9FC6A77237FE}"/>
              </a:ext>
            </a:extLst>
          </p:cNvPr>
          <p:cNvGrpSpPr/>
          <p:nvPr/>
        </p:nvGrpSpPr>
        <p:grpSpPr>
          <a:xfrm>
            <a:off x="113522" y="213437"/>
            <a:ext cx="1250302" cy="1726168"/>
            <a:chOff x="2453951" y="662473"/>
            <a:chExt cx="1586204" cy="8210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3916F8-6217-D07F-9624-DB43C725E589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0DCADE-E264-9F4E-06F6-EB9814B0747A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3FDCC4-B976-FD2C-73BA-6F9D04925E38}"/>
              </a:ext>
            </a:extLst>
          </p:cNvPr>
          <p:cNvSpPr/>
          <p:nvPr/>
        </p:nvSpPr>
        <p:spPr>
          <a:xfrm>
            <a:off x="96416" y="2388634"/>
            <a:ext cx="1250302" cy="20807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E1132-772F-7E3D-284A-22936EF16C04}"/>
              </a:ext>
            </a:extLst>
          </p:cNvPr>
          <p:cNvSpPr/>
          <p:nvPr/>
        </p:nvSpPr>
        <p:spPr>
          <a:xfrm>
            <a:off x="113522" y="4918391"/>
            <a:ext cx="1250302" cy="17261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D2FD0-D7C3-602D-1411-9912052BC44B}"/>
              </a:ext>
            </a:extLst>
          </p:cNvPr>
          <p:cNvGrpSpPr/>
          <p:nvPr/>
        </p:nvGrpSpPr>
        <p:grpSpPr>
          <a:xfrm>
            <a:off x="1530239" y="213435"/>
            <a:ext cx="5676123" cy="2642593"/>
            <a:chOff x="2453951" y="662473"/>
            <a:chExt cx="1586204" cy="82109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0476D6-5376-F4F8-CBD8-599DC5D2EFDB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27D883-CD5F-F0DE-ACA5-E21E93457A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538792" y="4001967"/>
            <a:ext cx="5676123" cy="2642596"/>
            <a:chOff x="2453951" y="662473"/>
            <a:chExt cx="1586204" cy="82109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0FCCA-A1BE-589C-3BBB-1CB510F6644A}"/>
              </a:ext>
            </a:extLst>
          </p:cNvPr>
          <p:cNvGrpSpPr/>
          <p:nvPr/>
        </p:nvGrpSpPr>
        <p:grpSpPr>
          <a:xfrm>
            <a:off x="1538792" y="3005811"/>
            <a:ext cx="1775046" cy="846373"/>
            <a:chOff x="2453951" y="662473"/>
            <a:chExt cx="1586204" cy="82109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9409C8-8B2F-7282-CB42-05F352E7BBF4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CEC5059-E038-D522-B242-9BDAD56D0619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E01CB8-D73B-60F8-2DDF-6C7FA15BEBD9}"/>
              </a:ext>
            </a:extLst>
          </p:cNvPr>
          <p:cNvGrpSpPr/>
          <p:nvPr/>
        </p:nvGrpSpPr>
        <p:grpSpPr>
          <a:xfrm>
            <a:off x="10746902" y="149391"/>
            <a:ext cx="1211834" cy="1097473"/>
            <a:chOff x="10746902" y="149391"/>
            <a:chExt cx="1211834" cy="10974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BB156D-24E6-F5AE-D02B-BA3BF8F35A0A}"/>
                </a:ext>
              </a:extLst>
            </p:cNvPr>
            <p:cNvGrpSpPr/>
            <p:nvPr/>
          </p:nvGrpSpPr>
          <p:grpSpPr>
            <a:xfrm>
              <a:off x="10811234" y="149391"/>
              <a:ext cx="1099251" cy="1097473"/>
              <a:chOff x="10070577" y="205271"/>
              <a:chExt cx="1280160" cy="128016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5A6FBD1-F5B9-15F2-ACFD-FD7BA47CDF0A}"/>
                  </a:ext>
                </a:extLst>
              </p:cNvPr>
              <p:cNvSpPr/>
              <p:nvPr/>
            </p:nvSpPr>
            <p:spPr>
              <a:xfrm>
                <a:off x="10070577" y="205271"/>
                <a:ext cx="1280160" cy="12801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64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8D4A606-D753-E0B6-C391-4BBD245F9B14}"/>
                  </a:ext>
                </a:extLst>
              </p:cNvPr>
              <p:cNvSpPr/>
              <p:nvPr/>
            </p:nvSpPr>
            <p:spPr>
              <a:xfrm>
                <a:off x="10070577" y="205271"/>
                <a:ext cx="1280160" cy="12801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64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CB5352-5C78-00F2-4D41-3D73593D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6902" y="195649"/>
              <a:ext cx="1211834" cy="1051215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4DE027-5AF9-494B-7C8A-5615867BCBFC}"/>
              </a:ext>
            </a:extLst>
          </p:cNvPr>
          <p:cNvSpPr/>
          <p:nvPr/>
        </p:nvSpPr>
        <p:spPr>
          <a:xfrm>
            <a:off x="7389884" y="4001967"/>
            <a:ext cx="4568852" cy="26425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ABE7F0-46CD-0EDB-63E1-05A5544027B5}"/>
              </a:ext>
            </a:extLst>
          </p:cNvPr>
          <p:cNvGrpSpPr/>
          <p:nvPr/>
        </p:nvGrpSpPr>
        <p:grpSpPr>
          <a:xfrm>
            <a:off x="5439870" y="3005811"/>
            <a:ext cx="1775045" cy="846373"/>
            <a:chOff x="2453951" y="662473"/>
            <a:chExt cx="1586204" cy="82109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1666BF5-558A-7DFB-0786-3F81803DEF3D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1598661-66A7-7489-FD0B-714C984B9DD0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1D1111-5DD9-ABAC-1AA1-7A72FB9E5BD4}"/>
              </a:ext>
            </a:extLst>
          </p:cNvPr>
          <p:cNvGrpSpPr/>
          <p:nvPr/>
        </p:nvGrpSpPr>
        <p:grpSpPr>
          <a:xfrm>
            <a:off x="3489330" y="3005811"/>
            <a:ext cx="1775046" cy="846373"/>
            <a:chOff x="2453951" y="662473"/>
            <a:chExt cx="1586204" cy="82109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4E859F-1E7C-EADC-0BAC-39402AD4B487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442E180-1D66-E8CD-592C-8969DD955F27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BC5DEF0-7AD4-59AE-84FD-CBAAB600F449}"/>
              </a:ext>
            </a:extLst>
          </p:cNvPr>
          <p:cNvSpPr/>
          <p:nvPr/>
        </p:nvSpPr>
        <p:spPr>
          <a:xfrm>
            <a:off x="7398436" y="1311145"/>
            <a:ext cx="4568852" cy="25410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CCFFF7-C34C-A371-F7D2-9457DEF7F958}"/>
              </a:ext>
            </a:extLst>
          </p:cNvPr>
          <p:cNvGrpSpPr/>
          <p:nvPr/>
        </p:nvGrpSpPr>
        <p:grpSpPr>
          <a:xfrm rot="10800000">
            <a:off x="7389883" y="313396"/>
            <a:ext cx="1520920" cy="704370"/>
            <a:chOff x="2453951" y="662473"/>
            <a:chExt cx="1586204" cy="82109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816D7E7-38F1-D1FC-E993-FD2AF0B8167F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0B2DCCB-029B-606A-6006-7388961CB39D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BCA5E1-0CF3-B6BF-A015-15D58D078073}"/>
              </a:ext>
            </a:extLst>
          </p:cNvPr>
          <p:cNvGrpSpPr/>
          <p:nvPr/>
        </p:nvGrpSpPr>
        <p:grpSpPr>
          <a:xfrm rot="10800000">
            <a:off x="9077372" y="313398"/>
            <a:ext cx="1530235" cy="704368"/>
            <a:chOff x="2453951" y="662473"/>
            <a:chExt cx="1586204" cy="8210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6A27820-4999-8157-A589-D201D87E1197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4379FC4-57D5-6A50-0186-FAFC21D0F1D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524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96416" y="97971"/>
            <a:ext cx="11999167" cy="6662057"/>
          </a:xfrm>
          <a:prstGeom prst="roundRect">
            <a:avLst>
              <a:gd name="adj" fmla="val 58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DDB07-91C2-2945-22CC-9FC6A77237FE}"/>
              </a:ext>
            </a:extLst>
          </p:cNvPr>
          <p:cNvGrpSpPr/>
          <p:nvPr/>
        </p:nvGrpSpPr>
        <p:grpSpPr>
          <a:xfrm>
            <a:off x="233265" y="205274"/>
            <a:ext cx="1250302" cy="1726168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3916F8-6217-D07F-9624-DB43C725E589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0DCADE-E264-9F4E-06F6-EB9814B0747A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3FDCC4-B976-FD2C-73BA-6F9D04925E38}"/>
              </a:ext>
            </a:extLst>
          </p:cNvPr>
          <p:cNvSpPr/>
          <p:nvPr/>
        </p:nvSpPr>
        <p:spPr>
          <a:xfrm>
            <a:off x="233265" y="2388636"/>
            <a:ext cx="1250302" cy="2080725"/>
          </a:xfrm>
          <a:prstGeom prst="roundRect">
            <a:avLst/>
          </a:prstGeo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E1132-772F-7E3D-284A-22936EF16C04}"/>
              </a:ext>
            </a:extLst>
          </p:cNvPr>
          <p:cNvSpPr/>
          <p:nvPr/>
        </p:nvSpPr>
        <p:spPr>
          <a:xfrm>
            <a:off x="233265" y="4926550"/>
            <a:ext cx="1250302" cy="1726169"/>
          </a:xfrm>
          <a:prstGeom prst="roundRect">
            <a:avLst/>
          </a:prstGeo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D2FD0-D7C3-602D-1411-9912052BC44B}"/>
              </a:ext>
            </a:extLst>
          </p:cNvPr>
          <p:cNvGrpSpPr/>
          <p:nvPr/>
        </p:nvGrpSpPr>
        <p:grpSpPr>
          <a:xfrm>
            <a:off x="1713722" y="434664"/>
            <a:ext cx="5676123" cy="2541041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0476D6-5376-F4F8-CBD8-599DC5D2EFDB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27D883-CD5F-F0DE-ACA5-E21E93457A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93555A-7B30-7218-BF51-A6F44707F9C5}"/>
              </a:ext>
            </a:extLst>
          </p:cNvPr>
          <p:cNvGrpSpPr/>
          <p:nvPr/>
        </p:nvGrpSpPr>
        <p:grpSpPr>
          <a:xfrm>
            <a:off x="8789437" y="1705183"/>
            <a:ext cx="2195804" cy="1101009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60F636-7840-F476-7F58-00138164DED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A43B4C-B488-5492-63DD-ABCDF2647CDC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F29CBD-FA9C-FE6E-745B-E8812F5C627F}"/>
              </a:ext>
            </a:extLst>
          </p:cNvPr>
          <p:cNvGrpSpPr/>
          <p:nvPr/>
        </p:nvGrpSpPr>
        <p:grpSpPr>
          <a:xfrm>
            <a:off x="6414796" y="205274"/>
            <a:ext cx="1950098" cy="986709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FFAB28-241B-689F-0D34-C53C48A7EF5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800E5-7F16-BF32-1F23-26E89C87ECA0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713722" y="3425881"/>
            <a:ext cx="5676123" cy="2541038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0FCCA-A1BE-589C-3BBB-1CB510F6644A}"/>
              </a:ext>
            </a:extLst>
          </p:cNvPr>
          <p:cNvGrpSpPr/>
          <p:nvPr/>
        </p:nvGrpSpPr>
        <p:grpSpPr>
          <a:xfrm>
            <a:off x="6414796" y="3205091"/>
            <a:ext cx="1950098" cy="986711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9409C8-8B2F-7282-CB42-05F352E7BBF4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CEC5059-E038-D522-B242-9BDAD56D0619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627C06-0B1A-8456-915F-7ABF5D95A21B}"/>
              </a:ext>
            </a:extLst>
          </p:cNvPr>
          <p:cNvGrpSpPr/>
          <p:nvPr/>
        </p:nvGrpSpPr>
        <p:grpSpPr>
          <a:xfrm>
            <a:off x="10005021" y="205271"/>
            <a:ext cx="1411271" cy="1280161"/>
            <a:chOff x="10005021" y="205271"/>
            <a:chExt cx="1411271" cy="128016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39452-67AD-308C-4F78-FB0CC35CDE9A}"/>
                </a:ext>
              </a:extLst>
            </p:cNvPr>
            <p:cNvGrpSpPr/>
            <p:nvPr/>
          </p:nvGrpSpPr>
          <p:grpSpPr>
            <a:xfrm>
              <a:off x="10070577" y="205271"/>
              <a:ext cx="1280160" cy="1280160"/>
              <a:chOff x="10070577" y="205271"/>
              <a:chExt cx="1280160" cy="128016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6675E25-6302-2E3E-8EF8-E5B8E69A2AF2}"/>
                  </a:ext>
                </a:extLst>
              </p:cNvPr>
              <p:cNvSpPr/>
              <p:nvPr/>
            </p:nvSpPr>
            <p:spPr>
              <a:xfrm>
                <a:off x="10070577" y="205271"/>
                <a:ext cx="1280160" cy="128016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1100EA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D4DF6D4-F42F-6A4A-5DBD-CC0AE289E0B3}"/>
                  </a:ext>
                </a:extLst>
              </p:cNvPr>
              <p:cNvSpPr/>
              <p:nvPr/>
            </p:nvSpPr>
            <p:spPr>
              <a:xfrm>
                <a:off x="10070577" y="205271"/>
                <a:ext cx="1280160" cy="128016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1100EA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A620A18-95A8-C157-D5A8-93B7D8824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021" y="261214"/>
              <a:ext cx="1411271" cy="122421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A8BEBB-D2B8-6B8F-1DAC-08CF6C89F851}"/>
              </a:ext>
            </a:extLst>
          </p:cNvPr>
          <p:cNvGrpSpPr/>
          <p:nvPr/>
        </p:nvGrpSpPr>
        <p:grpSpPr>
          <a:xfrm>
            <a:off x="7546910" y="4734523"/>
            <a:ext cx="4411825" cy="1862263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5000000" scaled="0"/>
            <a:tileRect/>
          </a:gra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B0B047E-BBF8-B2B3-73A2-66915242F1A9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5118659-9B8C-C631-E28D-9F1AA82812A9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705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96416" y="97971"/>
            <a:ext cx="11999167" cy="6662057"/>
          </a:xfrm>
          <a:prstGeom prst="roundRect">
            <a:avLst>
              <a:gd name="adj" fmla="val 5841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DDB07-91C2-2945-22CC-9FC6A77237FE}"/>
              </a:ext>
            </a:extLst>
          </p:cNvPr>
          <p:cNvGrpSpPr/>
          <p:nvPr/>
        </p:nvGrpSpPr>
        <p:grpSpPr>
          <a:xfrm>
            <a:off x="233265" y="205274"/>
            <a:ext cx="1250302" cy="1726168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3916F8-6217-D07F-9624-DB43C725E589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0DCADE-E264-9F4E-06F6-EB9814B0747A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3FDCC4-B976-FD2C-73BA-6F9D04925E38}"/>
              </a:ext>
            </a:extLst>
          </p:cNvPr>
          <p:cNvSpPr/>
          <p:nvPr/>
        </p:nvSpPr>
        <p:spPr>
          <a:xfrm>
            <a:off x="233265" y="2388636"/>
            <a:ext cx="1250302" cy="2080725"/>
          </a:xfrm>
          <a:prstGeom prst="roundRect">
            <a:avLst/>
          </a:prstGeo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E1132-772F-7E3D-284A-22936EF16C04}"/>
              </a:ext>
            </a:extLst>
          </p:cNvPr>
          <p:cNvSpPr/>
          <p:nvPr/>
        </p:nvSpPr>
        <p:spPr>
          <a:xfrm>
            <a:off x="233265" y="4926550"/>
            <a:ext cx="1250302" cy="1726169"/>
          </a:xfrm>
          <a:prstGeom prst="roundRect">
            <a:avLst/>
          </a:prstGeo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D2FD0-D7C3-602D-1411-9912052BC44B}"/>
              </a:ext>
            </a:extLst>
          </p:cNvPr>
          <p:cNvGrpSpPr/>
          <p:nvPr/>
        </p:nvGrpSpPr>
        <p:grpSpPr>
          <a:xfrm>
            <a:off x="1713722" y="378659"/>
            <a:ext cx="5676123" cy="2996684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0476D6-5376-F4F8-CBD8-599DC5D2EFDB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27D883-CD5F-F0DE-ACA5-E21E93457A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93555A-7B30-7218-BF51-A6F44707F9C5}"/>
              </a:ext>
            </a:extLst>
          </p:cNvPr>
          <p:cNvGrpSpPr/>
          <p:nvPr/>
        </p:nvGrpSpPr>
        <p:grpSpPr>
          <a:xfrm>
            <a:off x="8789437" y="1705183"/>
            <a:ext cx="2195804" cy="1101009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60F636-7840-F476-7F58-00138164DED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A43B4C-B488-5492-63DD-ABCDF2647CDC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F29CBD-FA9C-FE6E-745B-E8812F5C627F}"/>
              </a:ext>
            </a:extLst>
          </p:cNvPr>
          <p:cNvGrpSpPr/>
          <p:nvPr/>
        </p:nvGrpSpPr>
        <p:grpSpPr>
          <a:xfrm>
            <a:off x="6414796" y="205274"/>
            <a:ext cx="1950098" cy="986709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FFAB28-241B-689F-0D34-C53C48A7EF5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800E5-7F16-BF32-1F23-26E89C87ECA0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733937" y="3656031"/>
            <a:ext cx="5676123" cy="2996688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0FCCA-A1BE-589C-3BBB-1CB510F6644A}"/>
              </a:ext>
            </a:extLst>
          </p:cNvPr>
          <p:cNvGrpSpPr/>
          <p:nvPr/>
        </p:nvGrpSpPr>
        <p:grpSpPr>
          <a:xfrm>
            <a:off x="6435011" y="3482649"/>
            <a:ext cx="1950098" cy="986711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9409C8-8B2F-7282-CB42-05F352E7BBF4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CEC5059-E038-D522-B242-9BDAD56D0619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CD4082-5697-3E93-BDDE-21988EA36765}"/>
              </a:ext>
            </a:extLst>
          </p:cNvPr>
          <p:cNvGrpSpPr/>
          <p:nvPr/>
        </p:nvGrpSpPr>
        <p:grpSpPr>
          <a:xfrm>
            <a:off x="7546909" y="4580177"/>
            <a:ext cx="4411825" cy="2072537"/>
            <a:chOff x="2453951" y="662473"/>
            <a:chExt cx="1586204" cy="821094"/>
          </a:xfrm>
          <a:gradFill flip="none" rotWithShape="1">
            <a:gsLst>
              <a:gs pos="100000">
                <a:srgbClr val="1100EA"/>
              </a:gs>
              <a:gs pos="37000">
                <a:srgbClr val="7030A0"/>
              </a:gs>
              <a:gs pos="0">
                <a:srgbClr val="8C3FC5"/>
              </a:gs>
            </a:gsLst>
            <a:lin ang="15000000" scaled="0"/>
            <a:tileRect/>
          </a:gra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75BE394-9C6D-B3D1-F0EF-6972F2238128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22918FA-3A38-E2CA-4FB6-556595C7D0FF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C5B1A7-2785-82A3-237F-8ABC3499B979}"/>
              </a:ext>
            </a:extLst>
          </p:cNvPr>
          <p:cNvGrpSpPr/>
          <p:nvPr/>
        </p:nvGrpSpPr>
        <p:grpSpPr>
          <a:xfrm>
            <a:off x="10005021" y="205271"/>
            <a:ext cx="1411271" cy="1280160"/>
            <a:chOff x="10005021" y="205271"/>
            <a:chExt cx="1411271" cy="1280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B41513-4B95-6A42-5240-2748D81DA640}"/>
                </a:ext>
              </a:extLst>
            </p:cNvPr>
            <p:cNvGrpSpPr/>
            <p:nvPr/>
          </p:nvGrpSpPr>
          <p:grpSpPr>
            <a:xfrm>
              <a:off x="10070577" y="205271"/>
              <a:ext cx="1280160" cy="1280160"/>
              <a:chOff x="10070577" y="205271"/>
              <a:chExt cx="1280160" cy="128016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A192AC5-918B-B7F4-8694-53469CCE2110}"/>
                  </a:ext>
                </a:extLst>
              </p:cNvPr>
              <p:cNvSpPr/>
              <p:nvPr/>
            </p:nvSpPr>
            <p:spPr>
              <a:xfrm>
                <a:off x="10070577" y="205271"/>
                <a:ext cx="1280160" cy="1280160"/>
              </a:xfrm>
              <a:prstGeom prst="ellipse">
                <a:avLst/>
              </a:prstGeom>
              <a:gradFill>
                <a:gsLst>
                  <a:gs pos="100000">
                    <a:srgbClr val="1100EA"/>
                  </a:gs>
                  <a:gs pos="37000">
                    <a:srgbClr val="7030A0"/>
                  </a:gs>
                  <a:gs pos="64000">
                    <a:srgbClr val="491CBE">
                      <a:lumMod val="100000"/>
                    </a:srgbClr>
                  </a:gs>
                  <a:gs pos="0">
                    <a:srgbClr val="8C3FC5"/>
                  </a:gs>
                </a:gsLst>
                <a:lin ang="15000000" scaled="0"/>
              </a:gradFill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4E4245-492F-447A-C05C-1EC53BF7E43D}"/>
                  </a:ext>
                </a:extLst>
              </p:cNvPr>
              <p:cNvSpPr/>
              <p:nvPr/>
            </p:nvSpPr>
            <p:spPr>
              <a:xfrm>
                <a:off x="10070577" y="205271"/>
                <a:ext cx="1280160" cy="1280160"/>
              </a:xfrm>
              <a:prstGeom prst="ellipse">
                <a:avLst/>
              </a:prstGeom>
              <a:gradFill>
                <a:gsLst>
                  <a:gs pos="100000">
                    <a:srgbClr val="1100EA"/>
                  </a:gs>
                  <a:gs pos="37000">
                    <a:srgbClr val="7030A0"/>
                  </a:gs>
                  <a:gs pos="64000">
                    <a:srgbClr val="491CBE">
                      <a:lumMod val="100000"/>
                    </a:srgbClr>
                  </a:gs>
                  <a:gs pos="0">
                    <a:srgbClr val="8C3FC5"/>
                  </a:gs>
                </a:gsLst>
                <a:lin ang="15000000" scaled="0"/>
              </a:gradFill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9C906B2-9BA7-86B2-BE14-EDFE70AB8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021" y="257494"/>
              <a:ext cx="1411271" cy="1224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2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96416" y="97971"/>
            <a:ext cx="11999167" cy="6662057"/>
          </a:xfrm>
          <a:prstGeom prst="roundRect">
            <a:avLst>
              <a:gd name="adj" fmla="val 5841"/>
            </a:avLst>
          </a:prstGeom>
          <a:gradFill>
            <a:gsLst>
              <a:gs pos="0">
                <a:srgbClr val="F8FF65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rgbClr val="4095A5"/>
              </a:gs>
            </a:gsLst>
            <a:lin ang="4800000" scaled="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DDB07-91C2-2945-22CC-9FC6A77237FE}"/>
              </a:ext>
            </a:extLst>
          </p:cNvPr>
          <p:cNvGrpSpPr/>
          <p:nvPr/>
        </p:nvGrpSpPr>
        <p:grpSpPr>
          <a:xfrm>
            <a:off x="233265" y="205274"/>
            <a:ext cx="1250302" cy="1726168"/>
            <a:chOff x="2453951" y="662473"/>
            <a:chExt cx="1586204" cy="821094"/>
          </a:xfr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3916F8-6217-D07F-9624-DB43C725E589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0DCADE-E264-9F4E-06F6-EB9814B0747A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3FDCC4-B976-FD2C-73BA-6F9D04925E38}"/>
              </a:ext>
            </a:extLst>
          </p:cNvPr>
          <p:cNvSpPr/>
          <p:nvPr/>
        </p:nvSpPr>
        <p:spPr>
          <a:xfrm>
            <a:off x="233265" y="2333228"/>
            <a:ext cx="1250302" cy="2191541"/>
          </a:xfrm>
          <a:prstGeom prst="roundRect">
            <a:avLst/>
          </a:prstGeo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>
              <a:rot lat="20099991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E1132-772F-7E3D-284A-22936EF16C04}"/>
              </a:ext>
            </a:extLst>
          </p:cNvPr>
          <p:cNvSpPr/>
          <p:nvPr/>
        </p:nvSpPr>
        <p:spPr>
          <a:xfrm>
            <a:off x="233265" y="4926555"/>
            <a:ext cx="1250302" cy="1726164"/>
          </a:xfrm>
          <a:prstGeom prst="roundRect">
            <a:avLst/>
          </a:prstGeo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>
              <a:rot lat="20099991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D2FD0-D7C3-602D-1411-9912052BC44B}"/>
              </a:ext>
            </a:extLst>
          </p:cNvPr>
          <p:cNvGrpSpPr/>
          <p:nvPr/>
        </p:nvGrpSpPr>
        <p:grpSpPr>
          <a:xfrm>
            <a:off x="1713722" y="378659"/>
            <a:ext cx="5676123" cy="2996684"/>
            <a:chOff x="2453951" y="662473"/>
            <a:chExt cx="1586204" cy="821094"/>
          </a:xfr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0476D6-5376-F4F8-CBD8-599DC5D2EFDB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27D883-CD5F-F0DE-ACA5-E21E93457A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93555A-7B30-7218-BF51-A6F44707F9C5}"/>
              </a:ext>
            </a:extLst>
          </p:cNvPr>
          <p:cNvGrpSpPr/>
          <p:nvPr/>
        </p:nvGrpSpPr>
        <p:grpSpPr>
          <a:xfrm>
            <a:off x="8789437" y="1705183"/>
            <a:ext cx="2195804" cy="1101009"/>
            <a:chOff x="2453951" y="662473"/>
            <a:chExt cx="1586204" cy="821094"/>
          </a:xfr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60F636-7840-F476-7F58-00138164DED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A43B4C-B488-5492-63DD-ABCDF2647CDC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F29CBD-FA9C-FE6E-745B-E8812F5C627F}"/>
              </a:ext>
            </a:extLst>
          </p:cNvPr>
          <p:cNvGrpSpPr/>
          <p:nvPr/>
        </p:nvGrpSpPr>
        <p:grpSpPr>
          <a:xfrm>
            <a:off x="6414796" y="205274"/>
            <a:ext cx="1950098" cy="986709"/>
            <a:chOff x="2453951" y="662473"/>
            <a:chExt cx="1586204" cy="821094"/>
          </a:xfr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FFAB28-241B-689F-0D34-C53C48A7EF53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800E5-7F16-BF32-1F23-26E89C87ECA0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733937" y="3656031"/>
            <a:ext cx="5676123" cy="2996680"/>
            <a:chOff x="2453951" y="662473"/>
            <a:chExt cx="1586204" cy="821094"/>
          </a:xfr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0FCCA-A1BE-589C-3BBB-1CB510F6644A}"/>
              </a:ext>
            </a:extLst>
          </p:cNvPr>
          <p:cNvGrpSpPr/>
          <p:nvPr/>
        </p:nvGrpSpPr>
        <p:grpSpPr>
          <a:xfrm>
            <a:off x="6435011" y="3482649"/>
            <a:ext cx="1950098" cy="986711"/>
            <a:chOff x="2453951" y="662473"/>
            <a:chExt cx="1586204" cy="821094"/>
          </a:xfr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9409C8-8B2F-7282-CB42-05F352E7BBF4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CEC5059-E038-D522-B242-9BDAD56D0619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CD4082-5697-3E93-BDDE-21988EA36765}"/>
              </a:ext>
            </a:extLst>
          </p:cNvPr>
          <p:cNvGrpSpPr/>
          <p:nvPr/>
        </p:nvGrpSpPr>
        <p:grpSpPr>
          <a:xfrm>
            <a:off x="7546909" y="4580177"/>
            <a:ext cx="4411825" cy="2179851"/>
            <a:chOff x="2453951" y="662473"/>
            <a:chExt cx="1586204" cy="821094"/>
          </a:xfrm>
          <a:gradFill flip="none" rotWithShape="1"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  <a:tileRect/>
          </a:gradFill>
          <a:scene3d>
            <a:camera prst="orthographicFront">
              <a:rot lat="20099991" lon="0" rev="0"/>
            </a:camera>
            <a:lightRig rig="threePt" dir="t"/>
          </a:scene3d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75BE394-9C6D-B3D1-F0EF-6972F2238128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22918FA-3A38-E2CA-4FB6-556595C7D0FF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E08A15-37F7-4883-30D6-02C7583556FA}"/>
              </a:ext>
            </a:extLst>
          </p:cNvPr>
          <p:cNvGrpSpPr/>
          <p:nvPr/>
        </p:nvGrpSpPr>
        <p:grpSpPr>
          <a:xfrm>
            <a:off x="10070577" y="205271"/>
            <a:ext cx="1280160" cy="1280160"/>
            <a:chOff x="10070577" y="205271"/>
            <a:chExt cx="1280160" cy="1280160"/>
          </a:xfrm>
          <a:gradFill>
            <a:gsLst>
              <a:gs pos="0">
                <a:srgbClr val="4095A5"/>
              </a:gs>
              <a:gs pos="95000">
                <a:srgbClr val="F2FC67"/>
              </a:gs>
            </a:gsLst>
            <a:lin ang="2700000" scaled="0"/>
          </a:gra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840F57-6704-AC3C-33B4-E59E2F4BCED2}"/>
                </a:ext>
              </a:extLst>
            </p:cNvPr>
            <p:cNvSpPr/>
            <p:nvPr/>
          </p:nvSpPr>
          <p:spPr>
            <a:xfrm>
              <a:off x="10070577" y="205271"/>
              <a:ext cx="1280160" cy="1280160"/>
            </a:xfrm>
            <a:prstGeom prst="ellipse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8C7ECE-7DC3-9BEC-B259-5C19D0859E5B}"/>
                </a:ext>
              </a:extLst>
            </p:cNvPr>
            <p:cNvSpPr/>
            <p:nvPr/>
          </p:nvSpPr>
          <p:spPr>
            <a:xfrm>
              <a:off x="10070577" y="205271"/>
              <a:ext cx="1280160" cy="128016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C31305D-1A0B-73F4-195A-D9824703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21" y="261214"/>
            <a:ext cx="1411271" cy="1224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320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5841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05747" y="117404"/>
            <a:ext cx="11949404" cy="6623189"/>
            <a:chOff x="2453951" y="662473"/>
            <a:chExt cx="1586204" cy="82109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39B621-CEA3-4315-9061-F3A6F5AA671F}"/>
              </a:ext>
            </a:extLst>
          </p:cNvPr>
          <p:cNvGrpSpPr/>
          <p:nvPr/>
        </p:nvGrpSpPr>
        <p:grpSpPr>
          <a:xfrm>
            <a:off x="100584" y="3406134"/>
            <a:ext cx="11951208" cy="45719"/>
            <a:chOff x="2453951" y="662473"/>
            <a:chExt cx="1586204" cy="82109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2EAD848-931B-5C9E-8497-BF577C5658B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E7CD0A5-71D8-6C22-5C39-9EAD3908B9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279F3E-1706-E9B5-BD1D-84A759FDEBFC}"/>
              </a:ext>
            </a:extLst>
          </p:cNvPr>
          <p:cNvGrpSpPr/>
          <p:nvPr/>
        </p:nvGrpSpPr>
        <p:grpSpPr>
          <a:xfrm rot="10800000">
            <a:off x="825760" y="382243"/>
            <a:ext cx="1404256" cy="660343"/>
            <a:chOff x="2453951" y="662473"/>
            <a:chExt cx="1586204" cy="82109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FBCE851-4D62-BB7F-BBC2-54D024665A01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B5D69E1-FC96-57B9-834C-1804C49D6517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A3B399-5847-DC6E-C717-B845B34E022D}"/>
              </a:ext>
            </a:extLst>
          </p:cNvPr>
          <p:cNvGrpSpPr/>
          <p:nvPr/>
        </p:nvGrpSpPr>
        <p:grpSpPr>
          <a:xfrm rot="10800000">
            <a:off x="2425298" y="382242"/>
            <a:ext cx="1404256" cy="660341"/>
            <a:chOff x="2453951" y="662473"/>
            <a:chExt cx="1586204" cy="82109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080F658-7F31-05BA-74A0-6C3284D5DEA0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B687EC2-66FF-E2AB-0B50-99D3693248DB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4424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D920D-AF28-1022-C304-CAF10580800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5841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0D761-6A3F-7369-ACAE-28A8F0FC1E49}"/>
              </a:ext>
            </a:extLst>
          </p:cNvPr>
          <p:cNvGrpSpPr/>
          <p:nvPr/>
        </p:nvGrpSpPr>
        <p:grpSpPr>
          <a:xfrm>
            <a:off x="105747" y="117404"/>
            <a:ext cx="11949404" cy="6623189"/>
            <a:chOff x="2453951" y="662473"/>
            <a:chExt cx="1586204" cy="82109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DAC924-7803-879A-F9F0-D71B8825432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642FC4-24D0-821D-0983-A730D85CF8AE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39B621-CEA3-4315-9061-F3A6F5AA671F}"/>
              </a:ext>
            </a:extLst>
          </p:cNvPr>
          <p:cNvGrpSpPr/>
          <p:nvPr/>
        </p:nvGrpSpPr>
        <p:grpSpPr>
          <a:xfrm>
            <a:off x="100584" y="3406134"/>
            <a:ext cx="11951208" cy="45719"/>
            <a:chOff x="2453951" y="662473"/>
            <a:chExt cx="1586204" cy="82109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2EAD848-931B-5C9E-8497-BF577C5658BA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E7CD0A5-71D8-6C22-5C39-9EAD3908B9B1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279F3E-1706-E9B5-BD1D-84A759FDEBFC}"/>
              </a:ext>
            </a:extLst>
          </p:cNvPr>
          <p:cNvGrpSpPr/>
          <p:nvPr/>
        </p:nvGrpSpPr>
        <p:grpSpPr>
          <a:xfrm rot="10800000">
            <a:off x="9323460" y="357207"/>
            <a:ext cx="2093283" cy="936375"/>
            <a:chOff x="2453951" y="662473"/>
            <a:chExt cx="1586204" cy="82109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FBCE851-4D62-BB7F-BBC2-54D024665A01}"/>
                </a:ext>
              </a:extLst>
            </p:cNvPr>
            <p:cNvSpPr/>
            <p:nvPr/>
          </p:nvSpPr>
          <p:spPr>
            <a:xfrm>
              <a:off x="2453951" y="662473"/>
              <a:ext cx="1586204" cy="8210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B5D69E1-FC96-57B9-834C-1804C49D6517}"/>
                </a:ext>
              </a:extLst>
            </p:cNvPr>
            <p:cNvSpPr/>
            <p:nvPr/>
          </p:nvSpPr>
          <p:spPr>
            <a:xfrm>
              <a:off x="2453951" y="662474"/>
              <a:ext cx="1586204" cy="82109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64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736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chaibat</dc:creator>
  <cp:lastModifiedBy>mehdi chaibat</cp:lastModifiedBy>
  <cp:revision>13</cp:revision>
  <dcterms:created xsi:type="dcterms:W3CDTF">2022-08-12T11:15:33Z</dcterms:created>
  <dcterms:modified xsi:type="dcterms:W3CDTF">2023-05-11T09:16:30Z</dcterms:modified>
</cp:coreProperties>
</file>