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9202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560"/>
    <a:srgbClr val="FFB085"/>
    <a:srgbClr val="1572A1"/>
    <a:srgbClr val="9B69FF"/>
    <a:srgbClr val="681DFF"/>
    <a:srgbClr val="4700D8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122363"/>
            <a:ext cx="14401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3602038"/>
            <a:ext cx="14401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F989-20B7-4B50-91F8-3C3C1A28F1D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E4C4-B53B-4884-824F-2E79A219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4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F989-20B7-4B50-91F8-3C3C1A28F1D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E4C4-B53B-4884-824F-2E79A219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0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7" y="365125"/>
            <a:ext cx="414051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5" y="365125"/>
            <a:ext cx="1218152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F989-20B7-4B50-91F8-3C3C1A28F1D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E4C4-B53B-4884-824F-2E79A219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F989-20B7-4B50-91F8-3C3C1A28F1D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E4C4-B53B-4884-824F-2E79A219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4" y="1709739"/>
            <a:ext cx="165620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4" y="4589464"/>
            <a:ext cx="165620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F989-20B7-4B50-91F8-3C3C1A28F1D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E4C4-B53B-4884-824F-2E79A219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1825625"/>
            <a:ext cx="81610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1825625"/>
            <a:ext cx="81610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F989-20B7-4B50-91F8-3C3C1A28F1D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E4C4-B53B-4884-824F-2E79A219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5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365126"/>
            <a:ext cx="165620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7" y="1681163"/>
            <a:ext cx="81235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7" y="2505075"/>
            <a:ext cx="81235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5" y="1681163"/>
            <a:ext cx="81635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5" y="2505075"/>
            <a:ext cx="81635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F989-20B7-4B50-91F8-3C3C1A28F1D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E4C4-B53B-4884-824F-2E79A219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F989-20B7-4B50-91F8-3C3C1A28F1D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E4C4-B53B-4884-824F-2E79A219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1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F989-20B7-4B50-91F8-3C3C1A28F1D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E4C4-B53B-4884-824F-2E79A219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7" y="457200"/>
            <a:ext cx="61932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987426"/>
            <a:ext cx="972121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7" y="2057400"/>
            <a:ext cx="61932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F989-20B7-4B50-91F8-3C3C1A28F1D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E4C4-B53B-4884-824F-2E79A219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2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7" y="457200"/>
            <a:ext cx="61932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987426"/>
            <a:ext cx="972121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7" y="2057400"/>
            <a:ext cx="61932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F989-20B7-4B50-91F8-3C3C1A28F1D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7E4C4-B53B-4884-824F-2E79A219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365126"/>
            <a:ext cx="16562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1825625"/>
            <a:ext cx="16562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6356351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FF989-20B7-4B50-91F8-3C3C1A28F1D5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6356351"/>
            <a:ext cx="64808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6356351"/>
            <a:ext cx="43205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7E4C4-B53B-4884-824F-2E79A219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rgbClr val="203864"/>
            </a:gs>
            <a:gs pos="0">
              <a:srgbClr val="2F5597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ble Wave 4">
            <a:extLst>
              <a:ext uri="{FF2B5EF4-FFF2-40B4-BE49-F238E27FC236}">
                <a16:creationId xmlns:a16="http://schemas.microsoft.com/office/drawing/2014/main" id="{C2801934-B647-24D5-EDA9-8D813C4D6D64}"/>
              </a:ext>
            </a:extLst>
          </p:cNvPr>
          <p:cNvSpPr/>
          <p:nvPr/>
        </p:nvSpPr>
        <p:spPr>
          <a:xfrm rot="20864472">
            <a:off x="12514184" y="2735768"/>
            <a:ext cx="2932522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B20600"/>
              </a:gs>
              <a:gs pos="100000">
                <a:srgbClr val="FF6C8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47D0A0DE-FBD1-382C-71D0-BBF1B8902D7A}"/>
              </a:ext>
            </a:extLst>
          </p:cNvPr>
          <p:cNvSpPr/>
          <p:nvPr/>
        </p:nvSpPr>
        <p:spPr>
          <a:xfrm rot="18329565">
            <a:off x="11508879" y="2975261"/>
            <a:ext cx="5078248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8C3FC5">
                  <a:alpha val="50000"/>
                </a:srgbClr>
              </a:gs>
              <a:gs pos="0">
                <a:srgbClr val="FF006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7" name="Double Wave 6">
            <a:extLst>
              <a:ext uri="{FF2B5EF4-FFF2-40B4-BE49-F238E27FC236}">
                <a16:creationId xmlns:a16="http://schemas.microsoft.com/office/drawing/2014/main" id="{7274DEFC-E9AD-DAFC-CC2C-AD36F843121A}"/>
              </a:ext>
            </a:extLst>
          </p:cNvPr>
          <p:cNvSpPr/>
          <p:nvPr/>
        </p:nvSpPr>
        <p:spPr>
          <a:xfrm rot="579267">
            <a:off x="12395476" y="3534700"/>
            <a:ext cx="3079696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B20600"/>
              </a:gs>
              <a:gs pos="100000">
                <a:srgbClr val="FF6C8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8" name="Double Wave 7">
            <a:extLst>
              <a:ext uri="{FF2B5EF4-FFF2-40B4-BE49-F238E27FC236}">
                <a16:creationId xmlns:a16="http://schemas.microsoft.com/office/drawing/2014/main" id="{BF68E1F5-2AF4-A25F-9F4A-FA77B009F9B9}"/>
              </a:ext>
            </a:extLst>
          </p:cNvPr>
          <p:cNvSpPr/>
          <p:nvPr/>
        </p:nvSpPr>
        <p:spPr>
          <a:xfrm rot="2238105">
            <a:off x="12208503" y="4508045"/>
            <a:ext cx="3535920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B23DD1">
                  <a:alpha val="50000"/>
                </a:srgbClr>
              </a:gs>
              <a:gs pos="100000">
                <a:srgbClr val="FF6C8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AE608438-765B-D3CF-B0C4-BD8595F50B12}"/>
              </a:ext>
            </a:extLst>
          </p:cNvPr>
          <p:cNvSpPr/>
          <p:nvPr/>
        </p:nvSpPr>
        <p:spPr>
          <a:xfrm rot="20283403">
            <a:off x="12347776" y="4641242"/>
            <a:ext cx="3216327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8C3FC5">
                  <a:alpha val="50000"/>
                </a:srgbClr>
              </a:gs>
              <a:gs pos="0">
                <a:srgbClr val="FF006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B140F0B7-22CB-C276-7849-AA75EDA29183}"/>
              </a:ext>
            </a:extLst>
          </p:cNvPr>
          <p:cNvSpPr/>
          <p:nvPr/>
        </p:nvSpPr>
        <p:spPr>
          <a:xfrm>
            <a:off x="12564664" y="5520648"/>
            <a:ext cx="2873172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8C3FC5">
                  <a:alpha val="50000"/>
                </a:srgbClr>
              </a:gs>
              <a:gs pos="0">
                <a:srgbClr val="FF006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17C7C5B1-7588-3F88-4A69-932AFC578B47}"/>
              </a:ext>
            </a:extLst>
          </p:cNvPr>
          <p:cNvSpPr/>
          <p:nvPr/>
        </p:nvSpPr>
        <p:spPr>
          <a:xfrm rot="3179459">
            <a:off x="11623107" y="3616774"/>
            <a:ext cx="4832269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55D9FB">
                  <a:alpha val="50000"/>
                </a:srgbClr>
              </a:gs>
              <a:gs pos="0">
                <a:srgbClr val="FF6C8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2" name="Double Wave 11">
            <a:extLst>
              <a:ext uri="{FF2B5EF4-FFF2-40B4-BE49-F238E27FC236}">
                <a16:creationId xmlns:a16="http://schemas.microsoft.com/office/drawing/2014/main" id="{FAAF33F6-0F3B-95F7-61D9-26EB95A91652}"/>
              </a:ext>
            </a:extLst>
          </p:cNvPr>
          <p:cNvSpPr/>
          <p:nvPr/>
        </p:nvSpPr>
        <p:spPr>
          <a:xfrm rot="19177780">
            <a:off x="12030521" y="3862987"/>
            <a:ext cx="4084178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8C3FC5">
                  <a:alpha val="50000"/>
                </a:srgbClr>
              </a:gs>
              <a:gs pos="0">
                <a:srgbClr val="FF006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3" name="Double Wave 12">
            <a:extLst>
              <a:ext uri="{FF2B5EF4-FFF2-40B4-BE49-F238E27FC236}">
                <a16:creationId xmlns:a16="http://schemas.microsoft.com/office/drawing/2014/main" id="{CE5F8241-F85C-391A-D234-A9F44D62DE29}"/>
              </a:ext>
            </a:extLst>
          </p:cNvPr>
          <p:cNvSpPr/>
          <p:nvPr/>
        </p:nvSpPr>
        <p:spPr>
          <a:xfrm rot="2343561">
            <a:off x="12054662" y="2543107"/>
            <a:ext cx="3850736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55D9FB">
                  <a:alpha val="50000"/>
                </a:srgbClr>
              </a:gs>
              <a:gs pos="0">
                <a:srgbClr val="FF6C8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4" name="Double Wave 13">
            <a:extLst>
              <a:ext uri="{FF2B5EF4-FFF2-40B4-BE49-F238E27FC236}">
                <a16:creationId xmlns:a16="http://schemas.microsoft.com/office/drawing/2014/main" id="{6B2763D5-8D50-E693-9961-2BB23C05FC71}"/>
              </a:ext>
            </a:extLst>
          </p:cNvPr>
          <p:cNvSpPr/>
          <p:nvPr/>
        </p:nvSpPr>
        <p:spPr>
          <a:xfrm rot="20067219">
            <a:off x="12345366" y="2058790"/>
            <a:ext cx="3766334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B20600"/>
              </a:gs>
              <a:gs pos="100000">
                <a:srgbClr val="FF6C8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5" name="Double Wave 14">
            <a:extLst>
              <a:ext uri="{FF2B5EF4-FFF2-40B4-BE49-F238E27FC236}">
                <a16:creationId xmlns:a16="http://schemas.microsoft.com/office/drawing/2014/main" id="{104E5942-F50F-D787-B4B4-11FDEDCF9DCB}"/>
              </a:ext>
            </a:extLst>
          </p:cNvPr>
          <p:cNvSpPr/>
          <p:nvPr/>
        </p:nvSpPr>
        <p:spPr>
          <a:xfrm rot="21101664">
            <a:off x="12546079" y="936975"/>
            <a:ext cx="2995637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55D9FB">
                  <a:alpha val="50000"/>
                </a:srgbClr>
              </a:gs>
              <a:gs pos="0">
                <a:srgbClr val="FF6C8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6" name="Double Wave 15">
            <a:extLst>
              <a:ext uri="{FF2B5EF4-FFF2-40B4-BE49-F238E27FC236}">
                <a16:creationId xmlns:a16="http://schemas.microsoft.com/office/drawing/2014/main" id="{4F7E59CE-F9ED-023B-E212-2F871EFBE52C}"/>
              </a:ext>
            </a:extLst>
          </p:cNvPr>
          <p:cNvSpPr/>
          <p:nvPr/>
        </p:nvSpPr>
        <p:spPr>
          <a:xfrm rot="898835">
            <a:off x="12436278" y="1686060"/>
            <a:ext cx="3368923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55D9FB">
                  <a:alpha val="50000"/>
                </a:srgbClr>
              </a:gs>
              <a:gs pos="0">
                <a:srgbClr val="FF6C8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7" name="Double Wave 16">
            <a:extLst>
              <a:ext uri="{FF2B5EF4-FFF2-40B4-BE49-F238E27FC236}">
                <a16:creationId xmlns:a16="http://schemas.microsoft.com/office/drawing/2014/main" id="{20F285B4-CB4D-2CA4-303D-20ED31ECA503}"/>
              </a:ext>
            </a:extLst>
          </p:cNvPr>
          <p:cNvSpPr/>
          <p:nvPr/>
        </p:nvSpPr>
        <p:spPr>
          <a:xfrm rot="21049094">
            <a:off x="7310846" y="3227591"/>
            <a:ext cx="768278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FF5F00"/>
              </a:gs>
              <a:gs pos="10000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8" name="Double Wave 17">
            <a:extLst>
              <a:ext uri="{FF2B5EF4-FFF2-40B4-BE49-F238E27FC236}">
                <a16:creationId xmlns:a16="http://schemas.microsoft.com/office/drawing/2014/main" id="{67B36EDE-67C3-C4D6-6397-8D642F4C90FF}"/>
              </a:ext>
            </a:extLst>
          </p:cNvPr>
          <p:cNvSpPr/>
          <p:nvPr/>
        </p:nvSpPr>
        <p:spPr>
          <a:xfrm rot="20085904">
            <a:off x="6548605" y="1780987"/>
            <a:ext cx="1793122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FF5F00"/>
              </a:gs>
              <a:gs pos="10000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9" name="Double Wave 18">
            <a:extLst>
              <a:ext uri="{FF2B5EF4-FFF2-40B4-BE49-F238E27FC236}">
                <a16:creationId xmlns:a16="http://schemas.microsoft.com/office/drawing/2014/main" id="{C4194703-2BA3-984F-C6E3-064809139576}"/>
              </a:ext>
            </a:extLst>
          </p:cNvPr>
          <p:cNvSpPr/>
          <p:nvPr/>
        </p:nvSpPr>
        <p:spPr>
          <a:xfrm rot="10632408">
            <a:off x="3875534" y="3330082"/>
            <a:ext cx="854679" cy="318217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FF5F0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/>
          </a:p>
        </p:txBody>
      </p:sp>
      <p:sp>
        <p:nvSpPr>
          <p:cNvPr id="20" name="Double Wave 19">
            <a:extLst>
              <a:ext uri="{FF2B5EF4-FFF2-40B4-BE49-F238E27FC236}">
                <a16:creationId xmlns:a16="http://schemas.microsoft.com/office/drawing/2014/main" id="{482F8064-76D1-4127-48F8-5F3A63A43B69}"/>
              </a:ext>
            </a:extLst>
          </p:cNvPr>
          <p:cNvSpPr/>
          <p:nvPr/>
        </p:nvSpPr>
        <p:spPr>
          <a:xfrm rot="1748555">
            <a:off x="6767031" y="4591226"/>
            <a:ext cx="1482906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FF5F00"/>
              </a:gs>
              <a:gs pos="10000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21" name="Double Wave 20">
            <a:extLst>
              <a:ext uri="{FF2B5EF4-FFF2-40B4-BE49-F238E27FC236}">
                <a16:creationId xmlns:a16="http://schemas.microsoft.com/office/drawing/2014/main" id="{556122D7-41EB-EAA1-E509-E3B3321599E7}"/>
              </a:ext>
            </a:extLst>
          </p:cNvPr>
          <p:cNvSpPr/>
          <p:nvPr/>
        </p:nvSpPr>
        <p:spPr>
          <a:xfrm>
            <a:off x="9833476" y="1361896"/>
            <a:ext cx="1500244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FF5F0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22" name="Double Wave 21">
            <a:extLst>
              <a:ext uri="{FF2B5EF4-FFF2-40B4-BE49-F238E27FC236}">
                <a16:creationId xmlns:a16="http://schemas.microsoft.com/office/drawing/2014/main" id="{E99CF2B4-4356-7497-B891-1F05D3F81B2B}"/>
              </a:ext>
            </a:extLst>
          </p:cNvPr>
          <p:cNvSpPr/>
          <p:nvPr/>
        </p:nvSpPr>
        <p:spPr>
          <a:xfrm>
            <a:off x="9719795" y="3388516"/>
            <a:ext cx="1232421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FF5F0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23" name="Double Wave 22">
            <a:extLst>
              <a:ext uri="{FF2B5EF4-FFF2-40B4-BE49-F238E27FC236}">
                <a16:creationId xmlns:a16="http://schemas.microsoft.com/office/drawing/2014/main" id="{B715494D-4658-CCEA-009C-B7AA0F9FC305}"/>
              </a:ext>
            </a:extLst>
          </p:cNvPr>
          <p:cNvSpPr/>
          <p:nvPr/>
        </p:nvSpPr>
        <p:spPr>
          <a:xfrm>
            <a:off x="9719792" y="5349495"/>
            <a:ext cx="1298550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FF5F0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53792F-33D7-33D3-46EB-A872FACCE4AB}"/>
              </a:ext>
            </a:extLst>
          </p:cNvPr>
          <p:cNvGrpSpPr/>
          <p:nvPr/>
        </p:nvGrpSpPr>
        <p:grpSpPr>
          <a:xfrm>
            <a:off x="1804654" y="2743198"/>
            <a:ext cx="2194560" cy="1463040"/>
            <a:chOff x="128684" y="2895734"/>
            <a:chExt cx="1891697" cy="1066533"/>
          </a:xfrm>
          <a:solidFill>
            <a:srgbClr val="FFA500"/>
          </a:solidFill>
        </p:grpSpPr>
        <p:sp>
          <p:nvSpPr>
            <p:cNvPr id="25" name="Rectangle: Rounded Corners 25">
              <a:extLst>
                <a:ext uri="{FF2B5EF4-FFF2-40B4-BE49-F238E27FC236}">
                  <a16:creationId xmlns:a16="http://schemas.microsoft.com/office/drawing/2014/main" id="{DD0CBD4C-ACEE-4B99-1846-241201B7EA96}"/>
                </a:ext>
              </a:extLst>
            </p:cNvPr>
            <p:cNvSpPr/>
            <p:nvPr/>
          </p:nvSpPr>
          <p:spPr>
            <a:xfrm rot="10800000">
              <a:off x="128684" y="2895734"/>
              <a:ext cx="1557652" cy="749810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58ACDD3-E4E3-6AF7-94C3-02C0A8643C17}"/>
                </a:ext>
              </a:extLst>
            </p:cNvPr>
            <p:cNvSpPr/>
            <p:nvPr/>
          </p:nvSpPr>
          <p:spPr>
            <a:xfrm>
              <a:off x="462729" y="3212457"/>
              <a:ext cx="1557652" cy="749810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0BB9C7-4337-9092-3A58-3EA228B725B2}"/>
              </a:ext>
            </a:extLst>
          </p:cNvPr>
          <p:cNvGrpSpPr/>
          <p:nvPr/>
        </p:nvGrpSpPr>
        <p:grpSpPr>
          <a:xfrm>
            <a:off x="8034590" y="822958"/>
            <a:ext cx="1828800" cy="1188720"/>
            <a:chOff x="2722839" y="1822329"/>
            <a:chExt cx="1520831" cy="862898"/>
          </a:xfrm>
          <a:solidFill>
            <a:srgbClr val="FFA50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28" name="Rectangle: Rounded Corners 25">
              <a:extLst>
                <a:ext uri="{FF2B5EF4-FFF2-40B4-BE49-F238E27FC236}">
                  <a16:creationId xmlns:a16="http://schemas.microsoft.com/office/drawing/2014/main" id="{49B801B7-40BF-C52F-333C-DE1F331F5C1C}"/>
                </a:ext>
              </a:extLst>
            </p:cNvPr>
            <p:cNvSpPr/>
            <p:nvPr/>
          </p:nvSpPr>
          <p:spPr>
            <a:xfrm rot="10800000">
              <a:off x="2722839" y="1822329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Rectangle: Rounded Corners 25">
              <a:extLst>
                <a:ext uri="{FF2B5EF4-FFF2-40B4-BE49-F238E27FC236}">
                  <a16:creationId xmlns:a16="http://schemas.microsoft.com/office/drawing/2014/main" id="{5ECE5AF9-B7D2-2337-B65B-3439374E6382}"/>
                </a:ext>
              </a:extLst>
            </p:cNvPr>
            <p:cNvSpPr/>
            <p:nvPr/>
          </p:nvSpPr>
          <p:spPr>
            <a:xfrm>
              <a:off x="2991395" y="2078581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00BC68-2D6C-9D67-70CA-5C65F93F1A21}"/>
              </a:ext>
            </a:extLst>
          </p:cNvPr>
          <p:cNvGrpSpPr/>
          <p:nvPr/>
        </p:nvGrpSpPr>
        <p:grpSpPr>
          <a:xfrm>
            <a:off x="8034590" y="2834638"/>
            <a:ext cx="1828800" cy="1188720"/>
            <a:chOff x="2730933" y="2988858"/>
            <a:chExt cx="1520831" cy="862898"/>
          </a:xfrm>
          <a:solidFill>
            <a:srgbClr val="FFA50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31" name="Rectangle: Rounded Corners 25">
              <a:extLst>
                <a:ext uri="{FF2B5EF4-FFF2-40B4-BE49-F238E27FC236}">
                  <a16:creationId xmlns:a16="http://schemas.microsoft.com/office/drawing/2014/main" id="{01F7AF3F-44F7-589A-4905-2DC54507DC0D}"/>
                </a:ext>
              </a:extLst>
            </p:cNvPr>
            <p:cNvSpPr/>
            <p:nvPr/>
          </p:nvSpPr>
          <p:spPr>
            <a:xfrm rot="10800000">
              <a:off x="2730933" y="2988858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Rectangle: Rounded Corners 25">
              <a:extLst>
                <a:ext uri="{FF2B5EF4-FFF2-40B4-BE49-F238E27FC236}">
                  <a16:creationId xmlns:a16="http://schemas.microsoft.com/office/drawing/2014/main" id="{BF8D3256-08D9-A2EE-B837-C2729BC42017}"/>
                </a:ext>
              </a:extLst>
            </p:cNvPr>
            <p:cNvSpPr/>
            <p:nvPr/>
          </p:nvSpPr>
          <p:spPr>
            <a:xfrm>
              <a:off x="2999489" y="3245110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F45E48-F255-7E73-230C-7913B44672D3}"/>
              </a:ext>
            </a:extLst>
          </p:cNvPr>
          <p:cNvGrpSpPr/>
          <p:nvPr/>
        </p:nvGrpSpPr>
        <p:grpSpPr>
          <a:xfrm>
            <a:off x="8034590" y="4846318"/>
            <a:ext cx="1828800" cy="1188720"/>
            <a:chOff x="2730933" y="4208527"/>
            <a:chExt cx="1520831" cy="862898"/>
          </a:xfrm>
          <a:solidFill>
            <a:srgbClr val="FFA50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34" name="Rectangle: Rounded Corners 25">
              <a:extLst>
                <a:ext uri="{FF2B5EF4-FFF2-40B4-BE49-F238E27FC236}">
                  <a16:creationId xmlns:a16="http://schemas.microsoft.com/office/drawing/2014/main" id="{BF355105-18FB-0A81-5B9E-ADFD450AD016}"/>
                </a:ext>
              </a:extLst>
            </p:cNvPr>
            <p:cNvSpPr/>
            <p:nvPr/>
          </p:nvSpPr>
          <p:spPr>
            <a:xfrm rot="10800000">
              <a:off x="2730933" y="4208527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Rectangle: Rounded Corners 25">
              <a:extLst>
                <a:ext uri="{FF2B5EF4-FFF2-40B4-BE49-F238E27FC236}">
                  <a16:creationId xmlns:a16="http://schemas.microsoft.com/office/drawing/2014/main" id="{BF6BB228-CD94-D60D-3678-D42A7E2E6700}"/>
                </a:ext>
              </a:extLst>
            </p:cNvPr>
            <p:cNvSpPr/>
            <p:nvPr/>
          </p:nvSpPr>
          <p:spPr>
            <a:xfrm>
              <a:off x="2999489" y="4464779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474521-A73B-2101-DAE1-B57B2C217116}"/>
              </a:ext>
            </a:extLst>
          </p:cNvPr>
          <p:cNvGrpSpPr/>
          <p:nvPr/>
        </p:nvGrpSpPr>
        <p:grpSpPr>
          <a:xfrm>
            <a:off x="15277259" y="420622"/>
            <a:ext cx="1828800" cy="1188720"/>
            <a:chOff x="905905" y="2935941"/>
            <a:chExt cx="1821893" cy="1102951"/>
          </a:xfrm>
          <a:solidFill>
            <a:srgbClr val="FFA50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37" name="Rectangle: Rounded Corners 25">
              <a:extLst>
                <a:ext uri="{FF2B5EF4-FFF2-40B4-BE49-F238E27FC236}">
                  <a16:creationId xmlns:a16="http://schemas.microsoft.com/office/drawing/2014/main" id="{59A34110-0DE8-1873-FD17-D43C17A59586}"/>
                </a:ext>
              </a:extLst>
            </p:cNvPr>
            <p:cNvSpPr/>
            <p:nvPr/>
          </p:nvSpPr>
          <p:spPr>
            <a:xfrm rot="10800000">
              <a:off x="905905" y="293594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Rectangle: Rounded Corners 25">
              <a:extLst>
                <a:ext uri="{FF2B5EF4-FFF2-40B4-BE49-F238E27FC236}">
                  <a16:creationId xmlns:a16="http://schemas.microsoft.com/office/drawing/2014/main" id="{E1DD49F2-495B-A60D-7E87-8C81EF7224CC}"/>
                </a:ext>
              </a:extLst>
            </p:cNvPr>
            <p:cNvSpPr/>
            <p:nvPr/>
          </p:nvSpPr>
          <p:spPr>
            <a:xfrm>
              <a:off x="1227624" y="326348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3AB8B4-AD1F-B050-F9D6-E4B7A57228CD}"/>
              </a:ext>
            </a:extLst>
          </p:cNvPr>
          <p:cNvGrpSpPr/>
          <p:nvPr/>
        </p:nvGrpSpPr>
        <p:grpSpPr>
          <a:xfrm>
            <a:off x="15277260" y="2029967"/>
            <a:ext cx="1828800" cy="1188720"/>
            <a:chOff x="905905" y="2935941"/>
            <a:chExt cx="1821893" cy="1102951"/>
          </a:xfrm>
          <a:solidFill>
            <a:srgbClr val="FFA50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40" name="Rectangle: Rounded Corners 25">
              <a:extLst>
                <a:ext uri="{FF2B5EF4-FFF2-40B4-BE49-F238E27FC236}">
                  <a16:creationId xmlns:a16="http://schemas.microsoft.com/office/drawing/2014/main" id="{9A0BF139-C9ED-E0D2-7945-549D60FF71BF}"/>
                </a:ext>
              </a:extLst>
            </p:cNvPr>
            <p:cNvSpPr/>
            <p:nvPr/>
          </p:nvSpPr>
          <p:spPr>
            <a:xfrm rot="10800000">
              <a:off x="905905" y="293594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Rectangle: Rounded Corners 25">
              <a:extLst>
                <a:ext uri="{FF2B5EF4-FFF2-40B4-BE49-F238E27FC236}">
                  <a16:creationId xmlns:a16="http://schemas.microsoft.com/office/drawing/2014/main" id="{5D51EBA4-63A3-22E3-F5DD-D70D360AD435}"/>
                </a:ext>
              </a:extLst>
            </p:cNvPr>
            <p:cNvSpPr/>
            <p:nvPr/>
          </p:nvSpPr>
          <p:spPr>
            <a:xfrm>
              <a:off x="1227624" y="326348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AD8ECC-E131-FA05-AF0B-F8B2B6CD4370}"/>
              </a:ext>
            </a:extLst>
          </p:cNvPr>
          <p:cNvGrpSpPr/>
          <p:nvPr/>
        </p:nvGrpSpPr>
        <p:grpSpPr>
          <a:xfrm>
            <a:off x="15277260" y="3639310"/>
            <a:ext cx="1828800" cy="1188720"/>
            <a:chOff x="905905" y="2935941"/>
            <a:chExt cx="1821893" cy="1102951"/>
          </a:xfrm>
          <a:solidFill>
            <a:srgbClr val="FFA50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43" name="Rectangle: Rounded Corners 25">
              <a:extLst>
                <a:ext uri="{FF2B5EF4-FFF2-40B4-BE49-F238E27FC236}">
                  <a16:creationId xmlns:a16="http://schemas.microsoft.com/office/drawing/2014/main" id="{AA9D3386-82B7-0EDF-B9CD-141AB19B1055}"/>
                </a:ext>
              </a:extLst>
            </p:cNvPr>
            <p:cNvSpPr/>
            <p:nvPr/>
          </p:nvSpPr>
          <p:spPr>
            <a:xfrm rot="10800000">
              <a:off x="905905" y="293594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Rectangle: Rounded Corners 25">
              <a:extLst>
                <a:ext uri="{FF2B5EF4-FFF2-40B4-BE49-F238E27FC236}">
                  <a16:creationId xmlns:a16="http://schemas.microsoft.com/office/drawing/2014/main" id="{6D4BDAFC-EC8B-CD61-92DB-DD00ABA72AC8}"/>
                </a:ext>
              </a:extLst>
            </p:cNvPr>
            <p:cNvSpPr/>
            <p:nvPr/>
          </p:nvSpPr>
          <p:spPr>
            <a:xfrm>
              <a:off x="1227624" y="326348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8D0B181-DD04-0470-EE3A-D35BD1C1E73B}"/>
              </a:ext>
            </a:extLst>
          </p:cNvPr>
          <p:cNvGrpSpPr/>
          <p:nvPr/>
        </p:nvGrpSpPr>
        <p:grpSpPr>
          <a:xfrm>
            <a:off x="15277260" y="5248654"/>
            <a:ext cx="1828800" cy="1188720"/>
            <a:chOff x="905905" y="2935941"/>
            <a:chExt cx="1821893" cy="1102951"/>
          </a:xfrm>
          <a:solidFill>
            <a:srgbClr val="FFA50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46" name="Rectangle: Rounded Corners 25">
              <a:extLst>
                <a:ext uri="{FF2B5EF4-FFF2-40B4-BE49-F238E27FC236}">
                  <a16:creationId xmlns:a16="http://schemas.microsoft.com/office/drawing/2014/main" id="{2934F115-977D-BAC2-3973-77C7067F8B9C}"/>
                </a:ext>
              </a:extLst>
            </p:cNvPr>
            <p:cNvSpPr/>
            <p:nvPr/>
          </p:nvSpPr>
          <p:spPr>
            <a:xfrm rot="10800000">
              <a:off x="905905" y="293594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Rectangle: Rounded Corners 25">
              <a:extLst>
                <a:ext uri="{FF2B5EF4-FFF2-40B4-BE49-F238E27FC236}">
                  <a16:creationId xmlns:a16="http://schemas.microsoft.com/office/drawing/2014/main" id="{F30B156C-F4C8-10E3-3096-0B164B91B742}"/>
                </a:ext>
              </a:extLst>
            </p:cNvPr>
            <p:cNvSpPr/>
            <p:nvPr/>
          </p:nvSpPr>
          <p:spPr>
            <a:xfrm>
              <a:off x="1227624" y="326348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B896B172-DB6C-1838-31B8-2487E1BFD538}"/>
              </a:ext>
            </a:extLst>
          </p:cNvPr>
          <p:cNvSpPr/>
          <p:nvPr/>
        </p:nvSpPr>
        <p:spPr>
          <a:xfrm>
            <a:off x="4619821" y="1977847"/>
            <a:ext cx="2743200" cy="2743200"/>
          </a:xfrm>
          <a:prstGeom prst="ellipse">
            <a:avLst/>
          </a:prstGeom>
          <a:gradFill flip="none" rotWithShape="1">
            <a:gsLst>
              <a:gs pos="100000">
                <a:srgbClr val="FF5F0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552BFCD-EBF0-5957-BE6B-4839C120085B}"/>
              </a:ext>
            </a:extLst>
          </p:cNvPr>
          <p:cNvSpPr/>
          <p:nvPr/>
        </p:nvSpPr>
        <p:spPr>
          <a:xfrm>
            <a:off x="10884108" y="822958"/>
            <a:ext cx="1828800" cy="1188720"/>
          </a:xfrm>
          <a:prstGeom prst="roundRect">
            <a:avLst>
              <a:gd name="adj" fmla="val 11437"/>
            </a:avLst>
          </a:prstGeom>
          <a:gradFill flip="none" rotWithShape="1">
            <a:gsLst>
              <a:gs pos="100000">
                <a:srgbClr val="55D9FB"/>
              </a:gs>
              <a:gs pos="0">
                <a:srgbClr val="FFA500"/>
              </a:gs>
            </a:gsLst>
            <a:lin ang="0" scaled="1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1D3EB7C-CD92-EE8D-0AB2-605CAD17FD89}"/>
              </a:ext>
            </a:extLst>
          </p:cNvPr>
          <p:cNvSpPr/>
          <p:nvPr/>
        </p:nvSpPr>
        <p:spPr>
          <a:xfrm>
            <a:off x="10878202" y="2834638"/>
            <a:ext cx="1828800" cy="1188720"/>
          </a:xfrm>
          <a:prstGeom prst="roundRect">
            <a:avLst>
              <a:gd name="adj" fmla="val 13255"/>
            </a:avLst>
          </a:prstGeom>
          <a:gradFill flip="none" rotWithShape="1">
            <a:gsLst>
              <a:gs pos="100000">
                <a:srgbClr val="FF6C8F"/>
              </a:gs>
              <a:gs pos="0">
                <a:srgbClr val="FFA500"/>
              </a:gs>
            </a:gsLst>
            <a:lin ang="0" scaled="1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419975-5EDD-8604-68DB-54535EEFBB4F}"/>
              </a:ext>
            </a:extLst>
          </p:cNvPr>
          <p:cNvSpPr/>
          <p:nvPr/>
        </p:nvSpPr>
        <p:spPr>
          <a:xfrm>
            <a:off x="10883378" y="4846318"/>
            <a:ext cx="1828800" cy="1188720"/>
          </a:xfrm>
          <a:prstGeom prst="roundRect">
            <a:avLst>
              <a:gd name="adj" fmla="val 11436"/>
            </a:avLst>
          </a:prstGeom>
          <a:gradFill flip="none" rotWithShape="1">
            <a:gsLst>
              <a:gs pos="100000">
                <a:srgbClr val="B23DD1"/>
              </a:gs>
              <a:gs pos="0">
                <a:srgbClr val="FFA500"/>
              </a:gs>
            </a:gsLst>
            <a:lin ang="0" scaled="1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rgbClr val="203864"/>
            </a:gs>
            <a:gs pos="0">
              <a:srgbClr val="2F5597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uble Wave 4">
            <a:extLst>
              <a:ext uri="{FF2B5EF4-FFF2-40B4-BE49-F238E27FC236}">
                <a16:creationId xmlns:a16="http://schemas.microsoft.com/office/drawing/2014/main" id="{C2801934-B647-24D5-EDA9-8D813C4D6D64}"/>
              </a:ext>
            </a:extLst>
          </p:cNvPr>
          <p:cNvSpPr/>
          <p:nvPr/>
        </p:nvSpPr>
        <p:spPr>
          <a:xfrm rot="20864472">
            <a:off x="12514184" y="2735768"/>
            <a:ext cx="2932522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B20600"/>
              </a:gs>
              <a:gs pos="100000">
                <a:srgbClr val="FF6C8F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47D0A0DE-FBD1-382C-71D0-BBF1B8902D7A}"/>
              </a:ext>
            </a:extLst>
          </p:cNvPr>
          <p:cNvSpPr/>
          <p:nvPr/>
        </p:nvSpPr>
        <p:spPr>
          <a:xfrm rot="18329565">
            <a:off x="11508879" y="2975261"/>
            <a:ext cx="5078248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8C3FC5">
                  <a:alpha val="50000"/>
                </a:srgbClr>
              </a:gs>
              <a:gs pos="0">
                <a:srgbClr val="FF006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7" name="Double Wave 6">
            <a:extLst>
              <a:ext uri="{FF2B5EF4-FFF2-40B4-BE49-F238E27FC236}">
                <a16:creationId xmlns:a16="http://schemas.microsoft.com/office/drawing/2014/main" id="{7274DEFC-E9AD-DAFC-CC2C-AD36F843121A}"/>
              </a:ext>
            </a:extLst>
          </p:cNvPr>
          <p:cNvSpPr/>
          <p:nvPr/>
        </p:nvSpPr>
        <p:spPr>
          <a:xfrm rot="579267">
            <a:off x="12395476" y="3534700"/>
            <a:ext cx="3079696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B20600"/>
              </a:gs>
              <a:gs pos="100000">
                <a:srgbClr val="FF6C8F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8" name="Double Wave 7">
            <a:extLst>
              <a:ext uri="{FF2B5EF4-FFF2-40B4-BE49-F238E27FC236}">
                <a16:creationId xmlns:a16="http://schemas.microsoft.com/office/drawing/2014/main" id="{BF68E1F5-2AF4-A25F-9F4A-FA77B009F9B9}"/>
              </a:ext>
            </a:extLst>
          </p:cNvPr>
          <p:cNvSpPr/>
          <p:nvPr/>
        </p:nvSpPr>
        <p:spPr>
          <a:xfrm rot="2238105">
            <a:off x="12208503" y="4508045"/>
            <a:ext cx="3535920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B20600"/>
              </a:gs>
              <a:gs pos="100000">
                <a:srgbClr val="FF6C8F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AE608438-765B-D3CF-B0C4-BD8595F50B12}"/>
              </a:ext>
            </a:extLst>
          </p:cNvPr>
          <p:cNvSpPr/>
          <p:nvPr/>
        </p:nvSpPr>
        <p:spPr>
          <a:xfrm rot="20283403">
            <a:off x="12347776" y="4641242"/>
            <a:ext cx="3216327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8C3FC5">
                  <a:alpha val="50000"/>
                </a:srgbClr>
              </a:gs>
              <a:gs pos="0">
                <a:srgbClr val="FF006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B140F0B7-22CB-C276-7849-AA75EDA29183}"/>
              </a:ext>
            </a:extLst>
          </p:cNvPr>
          <p:cNvSpPr/>
          <p:nvPr/>
        </p:nvSpPr>
        <p:spPr>
          <a:xfrm>
            <a:off x="12564664" y="5520648"/>
            <a:ext cx="2873172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8C3FC5">
                  <a:alpha val="50000"/>
                </a:srgbClr>
              </a:gs>
              <a:gs pos="0">
                <a:srgbClr val="FF006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17C7C5B1-7588-3F88-4A69-932AFC578B47}"/>
              </a:ext>
            </a:extLst>
          </p:cNvPr>
          <p:cNvSpPr/>
          <p:nvPr/>
        </p:nvSpPr>
        <p:spPr>
          <a:xfrm rot="3179459">
            <a:off x="11623107" y="3616774"/>
            <a:ext cx="4832269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55D9FB">
                  <a:alpha val="50000"/>
                </a:srgbClr>
              </a:gs>
              <a:gs pos="0">
                <a:srgbClr val="FF6C8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2" name="Double Wave 11">
            <a:extLst>
              <a:ext uri="{FF2B5EF4-FFF2-40B4-BE49-F238E27FC236}">
                <a16:creationId xmlns:a16="http://schemas.microsoft.com/office/drawing/2014/main" id="{FAAF33F6-0F3B-95F7-61D9-26EB95A91652}"/>
              </a:ext>
            </a:extLst>
          </p:cNvPr>
          <p:cNvSpPr/>
          <p:nvPr/>
        </p:nvSpPr>
        <p:spPr>
          <a:xfrm rot="19177780">
            <a:off x="12030521" y="3862987"/>
            <a:ext cx="4084178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8C3FC5">
                  <a:alpha val="50000"/>
                </a:srgbClr>
              </a:gs>
              <a:gs pos="0">
                <a:srgbClr val="FF006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3" name="Double Wave 12">
            <a:extLst>
              <a:ext uri="{FF2B5EF4-FFF2-40B4-BE49-F238E27FC236}">
                <a16:creationId xmlns:a16="http://schemas.microsoft.com/office/drawing/2014/main" id="{CE5F8241-F85C-391A-D234-A9F44D62DE29}"/>
              </a:ext>
            </a:extLst>
          </p:cNvPr>
          <p:cNvSpPr/>
          <p:nvPr/>
        </p:nvSpPr>
        <p:spPr>
          <a:xfrm rot="2343561">
            <a:off x="12054662" y="2543107"/>
            <a:ext cx="3850736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55D9FB">
                  <a:alpha val="50000"/>
                </a:srgbClr>
              </a:gs>
              <a:gs pos="0">
                <a:srgbClr val="FF6C8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4" name="Double Wave 13">
            <a:extLst>
              <a:ext uri="{FF2B5EF4-FFF2-40B4-BE49-F238E27FC236}">
                <a16:creationId xmlns:a16="http://schemas.microsoft.com/office/drawing/2014/main" id="{6B2763D5-8D50-E693-9961-2BB23C05FC71}"/>
              </a:ext>
            </a:extLst>
          </p:cNvPr>
          <p:cNvSpPr/>
          <p:nvPr/>
        </p:nvSpPr>
        <p:spPr>
          <a:xfrm rot="20067219">
            <a:off x="12345366" y="2058790"/>
            <a:ext cx="3766334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B20600"/>
              </a:gs>
              <a:gs pos="100000">
                <a:srgbClr val="FF6C8F">
                  <a:alpha val="5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5" name="Double Wave 14">
            <a:extLst>
              <a:ext uri="{FF2B5EF4-FFF2-40B4-BE49-F238E27FC236}">
                <a16:creationId xmlns:a16="http://schemas.microsoft.com/office/drawing/2014/main" id="{104E5942-F50F-D787-B4B4-11FDEDCF9DCB}"/>
              </a:ext>
            </a:extLst>
          </p:cNvPr>
          <p:cNvSpPr/>
          <p:nvPr/>
        </p:nvSpPr>
        <p:spPr>
          <a:xfrm rot="21101664">
            <a:off x="12546079" y="936975"/>
            <a:ext cx="2995637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55D9FB">
                  <a:alpha val="50000"/>
                </a:srgbClr>
              </a:gs>
              <a:gs pos="0">
                <a:srgbClr val="FF6C8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6" name="Double Wave 15">
            <a:extLst>
              <a:ext uri="{FF2B5EF4-FFF2-40B4-BE49-F238E27FC236}">
                <a16:creationId xmlns:a16="http://schemas.microsoft.com/office/drawing/2014/main" id="{4F7E59CE-F9ED-023B-E212-2F871EFBE52C}"/>
              </a:ext>
            </a:extLst>
          </p:cNvPr>
          <p:cNvSpPr/>
          <p:nvPr/>
        </p:nvSpPr>
        <p:spPr>
          <a:xfrm rot="898835">
            <a:off x="12436278" y="1686060"/>
            <a:ext cx="3368923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55D9FB">
                  <a:alpha val="50000"/>
                </a:srgbClr>
              </a:gs>
              <a:gs pos="0">
                <a:srgbClr val="FF6C8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7" name="Double Wave 16">
            <a:extLst>
              <a:ext uri="{FF2B5EF4-FFF2-40B4-BE49-F238E27FC236}">
                <a16:creationId xmlns:a16="http://schemas.microsoft.com/office/drawing/2014/main" id="{20F285B4-CB4D-2CA4-303D-20ED31ECA503}"/>
              </a:ext>
            </a:extLst>
          </p:cNvPr>
          <p:cNvSpPr/>
          <p:nvPr/>
        </p:nvSpPr>
        <p:spPr>
          <a:xfrm rot="21049094">
            <a:off x="7310846" y="3227591"/>
            <a:ext cx="768278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FF5F00"/>
              </a:gs>
              <a:gs pos="10000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8" name="Double Wave 17">
            <a:extLst>
              <a:ext uri="{FF2B5EF4-FFF2-40B4-BE49-F238E27FC236}">
                <a16:creationId xmlns:a16="http://schemas.microsoft.com/office/drawing/2014/main" id="{67B36EDE-67C3-C4D6-6397-8D642F4C90FF}"/>
              </a:ext>
            </a:extLst>
          </p:cNvPr>
          <p:cNvSpPr/>
          <p:nvPr/>
        </p:nvSpPr>
        <p:spPr>
          <a:xfrm rot="20085904">
            <a:off x="6548605" y="1780987"/>
            <a:ext cx="1793122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FF5F00"/>
              </a:gs>
              <a:gs pos="10000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9" name="Double Wave 18">
            <a:extLst>
              <a:ext uri="{FF2B5EF4-FFF2-40B4-BE49-F238E27FC236}">
                <a16:creationId xmlns:a16="http://schemas.microsoft.com/office/drawing/2014/main" id="{C4194703-2BA3-984F-C6E3-064809139576}"/>
              </a:ext>
            </a:extLst>
          </p:cNvPr>
          <p:cNvSpPr/>
          <p:nvPr/>
        </p:nvSpPr>
        <p:spPr>
          <a:xfrm rot="10632408">
            <a:off x="3875534" y="3330082"/>
            <a:ext cx="854679" cy="318217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FF5F0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/>
          </a:p>
        </p:txBody>
      </p:sp>
      <p:sp>
        <p:nvSpPr>
          <p:cNvPr id="20" name="Double Wave 19">
            <a:extLst>
              <a:ext uri="{FF2B5EF4-FFF2-40B4-BE49-F238E27FC236}">
                <a16:creationId xmlns:a16="http://schemas.microsoft.com/office/drawing/2014/main" id="{482F8064-76D1-4127-48F8-5F3A63A43B69}"/>
              </a:ext>
            </a:extLst>
          </p:cNvPr>
          <p:cNvSpPr/>
          <p:nvPr/>
        </p:nvSpPr>
        <p:spPr>
          <a:xfrm rot="1748555">
            <a:off x="6767031" y="4591226"/>
            <a:ext cx="1482906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FF5F00"/>
              </a:gs>
              <a:gs pos="10000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21" name="Double Wave 20">
            <a:extLst>
              <a:ext uri="{FF2B5EF4-FFF2-40B4-BE49-F238E27FC236}">
                <a16:creationId xmlns:a16="http://schemas.microsoft.com/office/drawing/2014/main" id="{556122D7-41EB-EAA1-E509-E3B3321599E7}"/>
              </a:ext>
            </a:extLst>
          </p:cNvPr>
          <p:cNvSpPr/>
          <p:nvPr/>
        </p:nvSpPr>
        <p:spPr>
          <a:xfrm>
            <a:off x="9833476" y="1361896"/>
            <a:ext cx="1500244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FF5F0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22" name="Double Wave 21">
            <a:extLst>
              <a:ext uri="{FF2B5EF4-FFF2-40B4-BE49-F238E27FC236}">
                <a16:creationId xmlns:a16="http://schemas.microsoft.com/office/drawing/2014/main" id="{E99CF2B4-4356-7497-B891-1F05D3F81B2B}"/>
              </a:ext>
            </a:extLst>
          </p:cNvPr>
          <p:cNvSpPr/>
          <p:nvPr/>
        </p:nvSpPr>
        <p:spPr>
          <a:xfrm>
            <a:off x="9719795" y="3388516"/>
            <a:ext cx="1232421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FF5F0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23" name="Double Wave 22">
            <a:extLst>
              <a:ext uri="{FF2B5EF4-FFF2-40B4-BE49-F238E27FC236}">
                <a16:creationId xmlns:a16="http://schemas.microsoft.com/office/drawing/2014/main" id="{B715494D-4658-CCEA-009C-B7AA0F9FC305}"/>
              </a:ext>
            </a:extLst>
          </p:cNvPr>
          <p:cNvSpPr/>
          <p:nvPr/>
        </p:nvSpPr>
        <p:spPr>
          <a:xfrm>
            <a:off x="9719792" y="5349495"/>
            <a:ext cx="1298550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FF5F0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53792F-33D7-33D3-46EB-A872FACCE4AB}"/>
              </a:ext>
            </a:extLst>
          </p:cNvPr>
          <p:cNvGrpSpPr/>
          <p:nvPr/>
        </p:nvGrpSpPr>
        <p:grpSpPr>
          <a:xfrm>
            <a:off x="1804654" y="2743199"/>
            <a:ext cx="2377440" cy="1645920"/>
            <a:chOff x="128684" y="2895734"/>
            <a:chExt cx="1891697" cy="1066533"/>
          </a:xfrm>
          <a:solidFill>
            <a:srgbClr val="FFA500"/>
          </a:solidFill>
        </p:grpSpPr>
        <p:sp>
          <p:nvSpPr>
            <p:cNvPr id="25" name="Rectangle: Rounded Corners 25">
              <a:extLst>
                <a:ext uri="{FF2B5EF4-FFF2-40B4-BE49-F238E27FC236}">
                  <a16:creationId xmlns:a16="http://schemas.microsoft.com/office/drawing/2014/main" id="{DD0CBD4C-ACEE-4B99-1846-241201B7EA96}"/>
                </a:ext>
              </a:extLst>
            </p:cNvPr>
            <p:cNvSpPr/>
            <p:nvPr/>
          </p:nvSpPr>
          <p:spPr>
            <a:xfrm rot="10800000">
              <a:off x="128684" y="2895734"/>
              <a:ext cx="1557652" cy="749810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58ACDD3-E4E3-6AF7-94C3-02C0A8643C17}"/>
                </a:ext>
              </a:extLst>
            </p:cNvPr>
            <p:cNvSpPr/>
            <p:nvPr/>
          </p:nvSpPr>
          <p:spPr>
            <a:xfrm>
              <a:off x="462729" y="3212457"/>
              <a:ext cx="1557652" cy="749810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0BB9C7-4337-9092-3A58-3EA228B725B2}"/>
              </a:ext>
            </a:extLst>
          </p:cNvPr>
          <p:cNvGrpSpPr/>
          <p:nvPr/>
        </p:nvGrpSpPr>
        <p:grpSpPr>
          <a:xfrm>
            <a:off x="8035730" y="685800"/>
            <a:ext cx="2011680" cy="1371600"/>
            <a:chOff x="2722839" y="1822329"/>
            <a:chExt cx="1520831" cy="862898"/>
          </a:xfrm>
          <a:solidFill>
            <a:srgbClr val="FFA50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28" name="Rectangle: Rounded Corners 25">
              <a:extLst>
                <a:ext uri="{FF2B5EF4-FFF2-40B4-BE49-F238E27FC236}">
                  <a16:creationId xmlns:a16="http://schemas.microsoft.com/office/drawing/2014/main" id="{49B801B7-40BF-C52F-333C-DE1F331F5C1C}"/>
                </a:ext>
              </a:extLst>
            </p:cNvPr>
            <p:cNvSpPr/>
            <p:nvPr/>
          </p:nvSpPr>
          <p:spPr>
            <a:xfrm rot="10800000">
              <a:off x="2722839" y="1822329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Rectangle: Rounded Corners 25">
              <a:extLst>
                <a:ext uri="{FF2B5EF4-FFF2-40B4-BE49-F238E27FC236}">
                  <a16:creationId xmlns:a16="http://schemas.microsoft.com/office/drawing/2014/main" id="{5ECE5AF9-B7D2-2337-B65B-3439374E6382}"/>
                </a:ext>
              </a:extLst>
            </p:cNvPr>
            <p:cNvSpPr/>
            <p:nvPr/>
          </p:nvSpPr>
          <p:spPr>
            <a:xfrm>
              <a:off x="2991395" y="2078581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00BC68-2D6C-9D67-70CA-5C65F93F1A21}"/>
              </a:ext>
            </a:extLst>
          </p:cNvPr>
          <p:cNvGrpSpPr/>
          <p:nvPr/>
        </p:nvGrpSpPr>
        <p:grpSpPr>
          <a:xfrm>
            <a:off x="8035730" y="2743200"/>
            <a:ext cx="2011680" cy="1371600"/>
            <a:chOff x="2730933" y="2988858"/>
            <a:chExt cx="1520831" cy="862898"/>
          </a:xfrm>
          <a:solidFill>
            <a:srgbClr val="FFA50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31" name="Rectangle: Rounded Corners 25">
              <a:extLst>
                <a:ext uri="{FF2B5EF4-FFF2-40B4-BE49-F238E27FC236}">
                  <a16:creationId xmlns:a16="http://schemas.microsoft.com/office/drawing/2014/main" id="{01F7AF3F-44F7-589A-4905-2DC54507DC0D}"/>
                </a:ext>
              </a:extLst>
            </p:cNvPr>
            <p:cNvSpPr/>
            <p:nvPr/>
          </p:nvSpPr>
          <p:spPr>
            <a:xfrm rot="10800000">
              <a:off x="2730933" y="2988858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Rectangle: Rounded Corners 25">
              <a:extLst>
                <a:ext uri="{FF2B5EF4-FFF2-40B4-BE49-F238E27FC236}">
                  <a16:creationId xmlns:a16="http://schemas.microsoft.com/office/drawing/2014/main" id="{BF8D3256-08D9-A2EE-B837-C2729BC42017}"/>
                </a:ext>
              </a:extLst>
            </p:cNvPr>
            <p:cNvSpPr/>
            <p:nvPr/>
          </p:nvSpPr>
          <p:spPr>
            <a:xfrm>
              <a:off x="2999489" y="3245110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F45E48-F255-7E73-230C-7913B44672D3}"/>
              </a:ext>
            </a:extLst>
          </p:cNvPr>
          <p:cNvGrpSpPr/>
          <p:nvPr/>
        </p:nvGrpSpPr>
        <p:grpSpPr>
          <a:xfrm>
            <a:off x="8035730" y="4800600"/>
            <a:ext cx="2011680" cy="1371600"/>
            <a:chOff x="2730933" y="4208527"/>
            <a:chExt cx="1520831" cy="862898"/>
          </a:xfrm>
          <a:solidFill>
            <a:srgbClr val="FFA50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34" name="Rectangle: Rounded Corners 25">
              <a:extLst>
                <a:ext uri="{FF2B5EF4-FFF2-40B4-BE49-F238E27FC236}">
                  <a16:creationId xmlns:a16="http://schemas.microsoft.com/office/drawing/2014/main" id="{BF355105-18FB-0A81-5B9E-ADFD450AD016}"/>
                </a:ext>
              </a:extLst>
            </p:cNvPr>
            <p:cNvSpPr/>
            <p:nvPr/>
          </p:nvSpPr>
          <p:spPr>
            <a:xfrm rot="10800000">
              <a:off x="2730933" y="4208527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Rectangle: Rounded Corners 25">
              <a:extLst>
                <a:ext uri="{FF2B5EF4-FFF2-40B4-BE49-F238E27FC236}">
                  <a16:creationId xmlns:a16="http://schemas.microsoft.com/office/drawing/2014/main" id="{BF6BB228-CD94-D60D-3678-D42A7E2E6700}"/>
                </a:ext>
              </a:extLst>
            </p:cNvPr>
            <p:cNvSpPr/>
            <p:nvPr/>
          </p:nvSpPr>
          <p:spPr>
            <a:xfrm>
              <a:off x="2999489" y="4464779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474521-A73B-2101-DAE1-B57B2C217116}"/>
              </a:ext>
            </a:extLst>
          </p:cNvPr>
          <p:cNvGrpSpPr/>
          <p:nvPr/>
        </p:nvGrpSpPr>
        <p:grpSpPr>
          <a:xfrm>
            <a:off x="15277259" y="274320"/>
            <a:ext cx="2011680" cy="1371600"/>
            <a:chOff x="905905" y="2935941"/>
            <a:chExt cx="1821893" cy="1102951"/>
          </a:xfrm>
          <a:solidFill>
            <a:srgbClr val="FFA50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37" name="Rectangle: Rounded Corners 25">
              <a:extLst>
                <a:ext uri="{FF2B5EF4-FFF2-40B4-BE49-F238E27FC236}">
                  <a16:creationId xmlns:a16="http://schemas.microsoft.com/office/drawing/2014/main" id="{59A34110-0DE8-1873-FD17-D43C17A59586}"/>
                </a:ext>
              </a:extLst>
            </p:cNvPr>
            <p:cNvSpPr/>
            <p:nvPr/>
          </p:nvSpPr>
          <p:spPr>
            <a:xfrm rot="10800000">
              <a:off x="905905" y="293594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Rectangle: Rounded Corners 25">
              <a:extLst>
                <a:ext uri="{FF2B5EF4-FFF2-40B4-BE49-F238E27FC236}">
                  <a16:creationId xmlns:a16="http://schemas.microsoft.com/office/drawing/2014/main" id="{E1DD49F2-495B-A60D-7E87-8C81EF7224CC}"/>
                </a:ext>
              </a:extLst>
            </p:cNvPr>
            <p:cNvSpPr/>
            <p:nvPr/>
          </p:nvSpPr>
          <p:spPr>
            <a:xfrm>
              <a:off x="1227624" y="326348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3AB8B4-AD1F-B050-F9D6-E4B7A57228CD}"/>
              </a:ext>
            </a:extLst>
          </p:cNvPr>
          <p:cNvGrpSpPr/>
          <p:nvPr/>
        </p:nvGrpSpPr>
        <p:grpSpPr>
          <a:xfrm>
            <a:off x="15277259" y="1920240"/>
            <a:ext cx="2011680" cy="1371600"/>
            <a:chOff x="905905" y="2935941"/>
            <a:chExt cx="1821893" cy="1102951"/>
          </a:xfrm>
          <a:solidFill>
            <a:srgbClr val="FFA50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40" name="Rectangle: Rounded Corners 25">
              <a:extLst>
                <a:ext uri="{FF2B5EF4-FFF2-40B4-BE49-F238E27FC236}">
                  <a16:creationId xmlns:a16="http://schemas.microsoft.com/office/drawing/2014/main" id="{9A0BF139-C9ED-E0D2-7945-549D60FF71BF}"/>
                </a:ext>
              </a:extLst>
            </p:cNvPr>
            <p:cNvSpPr/>
            <p:nvPr/>
          </p:nvSpPr>
          <p:spPr>
            <a:xfrm rot="10800000">
              <a:off x="905905" y="293594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Rectangle: Rounded Corners 25">
              <a:extLst>
                <a:ext uri="{FF2B5EF4-FFF2-40B4-BE49-F238E27FC236}">
                  <a16:creationId xmlns:a16="http://schemas.microsoft.com/office/drawing/2014/main" id="{5D51EBA4-63A3-22E3-F5DD-D70D360AD435}"/>
                </a:ext>
              </a:extLst>
            </p:cNvPr>
            <p:cNvSpPr/>
            <p:nvPr/>
          </p:nvSpPr>
          <p:spPr>
            <a:xfrm>
              <a:off x="1227624" y="326348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AD8ECC-E131-FA05-AF0B-F8B2B6CD4370}"/>
              </a:ext>
            </a:extLst>
          </p:cNvPr>
          <p:cNvGrpSpPr/>
          <p:nvPr/>
        </p:nvGrpSpPr>
        <p:grpSpPr>
          <a:xfrm>
            <a:off x="15277259" y="3566160"/>
            <a:ext cx="2011680" cy="1371600"/>
            <a:chOff x="905905" y="2935941"/>
            <a:chExt cx="1821893" cy="1102951"/>
          </a:xfrm>
          <a:solidFill>
            <a:srgbClr val="FFA50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43" name="Rectangle: Rounded Corners 25">
              <a:extLst>
                <a:ext uri="{FF2B5EF4-FFF2-40B4-BE49-F238E27FC236}">
                  <a16:creationId xmlns:a16="http://schemas.microsoft.com/office/drawing/2014/main" id="{AA9D3386-82B7-0EDF-B9CD-141AB19B1055}"/>
                </a:ext>
              </a:extLst>
            </p:cNvPr>
            <p:cNvSpPr/>
            <p:nvPr/>
          </p:nvSpPr>
          <p:spPr>
            <a:xfrm rot="10800000">
              <a:off x="905905" y="293594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Rectangle: Rounded Corners 25">
              <a:extLst>
                <a:ext uri="{FF2B5EF4-FFF2-40B4-BE49-F238E27FC236}">
                  <a16:creationId xmlns:a16="http://schemas.microsoft.com/office/drawing/2014/main" id="{6D4BDAFC-EC8B-CD61-92DB-DD00ABA72AC8}"/>
                </a:ext>
              </a:extLst>
            </p:cNvPr>
            <p:cNvSpPr/>
            <p:nvPr/>
          </p:nvSpPr>
          <p:spPr>
            <a:xfrm>
              <a:off x="1227624" y="326348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8D0B181-DD04-0470-EE3A-D35BD1C1E73B}"/>
              </a:ext>
            </a:extLst>
          </p:cNvPr>
          <p:cNvGrpSpPr/>
          <p:nvPr/>
        </p:nvGrpSpPr>
        <p:grpSpPr>
          <a:xfrm>
            <a:off x="15277259" y="5212080"/>
            <a:ext cx="2011680" cy="1371600"/>
            <a:chOff x="905905" y="2935941"/>
            <a:chExt cx="1821893" cy="1102951"/>
          </a:xfrm>
          <a:solidFill>
            <a:srgbClr val="FFA50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46" name="Rectangle: Rounded Corners 25">
              <a:extLst>
                <a:ext uri="{FF2B5EF4-FFF2-40B4-BE49-F238E27FC236}">
                  <a16:creationId xmlns:a16="http://schemas.microsoft.com/office/drawing/2014/main" id="{2934F115-977D-BAC2-3973-77C7067F8B9C}"/>
                </a:ext>
              </a:extLst>
            </p:cNvPr>
            <p:cNvSpPr/>
            <p:nvPr/>
          </p:nvSpPr>
          <p:spPr>
            <a:xfrm rot="10800000">
              <a:off x="905905" y="293594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Rectangle: Rounded Corners 25">
              <a:extLst>
                <a:ext uri="{FF2B5EF4-FFF2-40B4-BE49-F238E27FC236}">
                  <a16:creationId xmlns:a16="http://schemas.microsoft.com/office/drawing/2014/main" id="{F30B156C-F4C8-10E3-3096-0B164B91B742}"/>
                </a:ext>
              </a:extLst>
            </p:cNvPr>
            <p:cNvSpPr/>
            <p:nvPr/>
          </p:nvSpPr>
          <p:spPr>
            <a:xfrm>
              <a:off x="1227624" y="326348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B896B172-DB6C-1838-31B8-2487E1BFD538}"/>
              </a:ext>
            </a:extLst>
          </p:cNvPr>
          <p:cNvSpPr/>
          <p:nvPr/>
        </p:nvSpPr>
        <p:spPr>
          <a:xfrm>
            <a:off x="4619821" y="1977847"/>
            <a:ext cx="2743200" cy="2743200"/>
          </a:xfrm>
          <a:prstGeom prst="ellipse">
            <a:avLst/>
          </a:prstGeom>
          <a:gradFill flip="none" rotWithShape="1">
            <a:gsLst>
              <a:gs pos="100000">
                <a:srgbClr val="FF5F0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552BFCD-EBF0-5957-BE6B-4839C120085B}"/>
              </a:ext>
            </a:extLst>
          </p:cNvPr>
          <p:cNvSpPr/>
          <p:nvPr/>
        </p:nvSpPr>
        <p:spPr>
          <a:xfrm>
            <a:off x="10884108" y="822958"/>
            <a:ext cx="1828800" cy="1188720"/>
          </a:xfrm>
          <a:prstGeom prst="roundRect">
            <a:avLst>
              <a:gd name="adj" fmla="val 11437"/>
            </a:avLst>
          </a:prstGeom>
          <a:gradFill flip="none" rotWithShape="1">
            <a:gsLst>
              <a:gs pos="100000">
                <a:srgbClr val="55D9FB"/>
              </a:gs>
              <a:gs pos="0">
                <a:srgbClr val="FFA500"/>
              </a:gs>
            </a:gsLst>
            <a:lin ang="0" scaled="1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1D3EB7C-CD92-EE8D-0AB2-605CAD17FD89}"/>
              </a:ext>
            </a:extLst>
          </p:cNvPr>
          <p:cNvSpPr/>
          <p:nvPr/>
        </p:nvSpPr>
        <p:spPr>
          <a:xfrm>
            <a:off x="10878202" y="2834638"/>
            <a:ext cx="1828800" cy="1188720"/>
          </a:xfrm>
          <a:prstGeom prst="roundRect">
            <a:avLst>
              <a:gd name="adj" fmla="val 13255"/>
            </a:avLst>
          </a:prstGeom>
          <a:gradFill flip="none" rotWithShape="1">
            <a:gsLst>
              <a:gs pos="100000">
                <a:srgbClr val="FF6C8F"/>
              </a:gs>
              <a:gs pos="0">
                <a:srgbClr val="FFA500"/>
              </a:gs>
            </a:gsLst>
            <a:lin ang="0" scaled="1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419975-5EDD-8604-68DB-54535EEFBB4F}"/>
              </a:ext>
            </a:extLst>
          </p:cNvPr>
          <p:cNvSpPr/>
          <p:nvPr/>
        </p:nvSpPr>
        <p:spPr>
          <a:xfrm>
            <a:off x="10883378" y="4846318"/>
            <a:ext cx="1828800" cy="1188720"/>
          </a:xfrm>
          <a:prstGeom prst="roundRect">
            <a:avLst>
              <a:gd name="adj" fmla="val 11436"/>
            </a:avLst>
          </a:prstGeom>
          <a:gradFill flip="none" rotWithShape="1">
            <a:gsLst>
              <a:gs pos="100000">
                <a:srgbClr val="B23DD1"/>
              </a:gs>
              <a:gs pos="0">
                <a:srgbClr val="FFA500"/>
              </a:gs>
            </a:gsLst>
            <a:lin ang="0" scaled="1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90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rgbClr val="203864"/>
            </a:gs>
            <a:gs pos="0">
              <a:srgbClr val="2F5597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Double Wave 74">
            <a:extLst>
              <a:ext uri="{FF2B5EF4-FFF2-40B4-BE49-F238E27FC236}">
                <a16:creationId xmlns:a16="http://schemas.microsoft.com/office/drawing/2014/main" id="{C6D516F1-153F-EBCE-2361-1975D8E14675}"/>
              </a:ext>
            </a:extLst>
          </p:cNvPr>
          <p:cNvSpPr/>
          <p:nvPr/>
        </p:nvSpPr>
        <p:spPr>
          <a:xfrm rot="334374">
            <a:off x="15582830" y="957042"/>
            <a:ext cx="1435715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FF5F0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76" name="Double Wave 75">
            <a:extLst>
              <a:ext uri="{FF2B5EF4-FFF2-40B4-BE49-F238E27FC236}">
                <a16:creationId xmlns:a16="http://schemas.microsoft.com/office/drawing/2014/main" id="{0A049DA5-AD21-B580-90E0-217576A9B582}"/>
              </a:ext>
            </a:extLst>
          </p:cNvPr>
          <p:cNvSpPr/>
          <p:nvPr/>
        </p:nvSpPr>
        <p:spPr>
          <a:xfrm rot="21399604">
            <a:off x="15582831" y="2613907"/>
            <a:ext cx="1435715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FF5F0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77" name="Double Wave 76">
            <a:extLst>
              <a:ext uri="{FF2B5EF4-FFF2-40B4-BE49-F238E27FC236}">
                <a16:creationId xmlns:a16="http://schemas.microsoft.com/office/drawing/2014/main" id="{1E259469-F2F9-E6AA-A8DD-DB06630E2684}"/>
              </a:ext>
            </a:extLst>
          </p:cNvPr>
          <p:cNvSpPr/>
          <p:nvPr/>
        </p:nvSpPr>
        <p:spPr>
          <a:xfrm rot="21039993">
            <a:off x="15582831" y="4212754"/>
            <a:ext cx="1435715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FF5F0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78" name="Double Wave 77">
            <a:extLst>
              <a:ext uri="{FF2B5EF4-FFF2-40B4-BE49-F238E27FC236}">
                <a16:creationId xmlns:a16="http://schemas.microsoft.com/office/drawing/2014/main" id="{54A56C7A-A09C-C95D-70DB-3A5CB24A956D}"/>
              </a:ext>
            </a:extLst>
          </p:cNvPr>
          <p:cNvSpPr/>
          <p:nvPr/>
        </p:nvSpPr>
        <p:spPr>
          <a:xfrm rot="20290915">
            <a:off x="15582831" y="5906851"/>
            <a:ext cx="1435715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FF5F0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C2801934-B647-24D5-EDA9-8D813C4D6D64}"/>
              </a:ext>
            </a:extLst>
          </p:cNvPr>
          <p:cNvSpPr/>
          <p:nvPr/>
        </p:nvSpPr>
        <p:spPr>
          <a:xfrm rot="20864472">
            <a:off x="10986012" y="2735768"/>
            <a:ext cx="2932522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B20600"/>
              </a:gs>
              <a:gs pos="100000">
                <a:srgbClr val="FFB085">
                  <a:alpha val="6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6" name="Double Wave 5">
            <a:extLst>
              <a:ext uri="{FF2B5EF4-FFF2-40B4-BE49-F238E27FC236}">
                <a16:creationId xmlns:a16="http://schemas.microsoft.com/office/drawing/2014/main" id="{47D0A0DE-FBD1-382C-71D0-BBF1B8902D7A}"/>
              </a:ext>
            </a:extLst>
          </p:cNvPr>
          <p:cNvSpPr/>
          <p:nvPr/>
        </p:nvSpPr>
        <p:spPr>
          <a:xfrm rot="18329565">
            <a:off x="9980707" y="2975261"/>
            <a:ext cx="5078248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8C3FC5">
                  <a:alpha val="50000"/>
                </a:srgbClr>
              </a:gs>
              <a:gs pos="0">
                <a:srgbClr val="FF006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7" name="Double Wave 6">
            <a:extLst>
              <a:ext uri="{FF2B5EF4-FFF2-40B4-BE49-F238E27FC236}">
                <a16:creationId xmlns:a16="http://schemas.microsoft.com/office/drawing/2014/main" id="{7274DEFC-E9AD-DAFC-CC2C-AD36F843121A}"/>
              </a:ext>
            </a:extLst>
          </p:cNvPr>
          <p:cNvSpPr/>
          <p:nvPr/>
        </p:nvSpPr>
        <p:spPr>
          <a:xfrm rot="579267">
            <a:off x="10867304" y="3534700"/>
            <a:ext cx="3079696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B20600"/>
              </a:gs>
              <a:gs pos="100000">
                <a:srgbClr val="FFB085">
                  <a:alpha val="6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8" name="Double Wave 7">
            <a:extLst>
              <a:ext uri="{FF2B5EF4-FFF2-40B4-BE49-F238E27FC236}">
                <a16:creationId xmlns:a16="http://schemas.microsoft.com/office/drawing/2014/main" id="{BF68E1F5-2AF4-A25F-9F4A-FA77B009F9B9}"/>
              </a:ext>
            </a:extLst>
          </p:cNvPr>
          <p:cNvSpPr/>
          <p:nvPr/>
        </p:nvSpPr>
        <p:spPr>
          <a:xfrm rot="2238105">
            <a:off x="10680331" y="4508045"/>
            <a:ext cx="3535920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B20600"/>
              </a:gs>
              <a:gs pos="100000">
                <a:srgbClr val="FFB085">
                  <a:alpha val="6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9" name="Double Wave 8">
            <a:extLst>
              <a:ext uri="{FF2B5EF4-FFF2-40B4-BE49-F238E27FC236}">
                <a16:creationId xmlns:a16="http://schemas.microsoft.com/office/drawing/2014/main" id="{AE608438-765B-D3CF-B0C4-BD8595F50B12}"/>
              </a:ext>
            </a:extLst>
          </p:cNvPr>
          <p:cNvSpPr/>
          <p:nvPr/>
        </p:nvSpPr>
        <p:spPr>
          <a:xfrm rot="20283403">
            <a:off x="10819604" y="4641242"/>
            <a:ext cx="3216327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8C3FC5">
                  <a:alpha val="50000"/>
                </a:srgbClr>
              </a:gs>
              <a:gs pos="0">
                <a:srgbClr val="FF006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B140F0B7-22CB-C276-7849-AA75EDA29183}"/>
              </a:ext>
            </a:extLst>
          </p:cNvPr>
          <p:cNvSpPr/>
          <p:nvPr/>
        </p:nvSpPr>
        <p:spPr>
          <a:xfrm>
            <a:off x="11036492" y="5520648"/>
            <a:ext cx="2873172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8C3FC5">
                  <a:alpha val="50000"/>
                </a:srgbClr>
              </a:gs>
              <a:gs pos="0">
                <a:srgbClr val="FF006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17C7C5B1-7588-3F88-4A69-932AFC578B47}"/>
              </a:ext>
            </a:extLst>
          </p:cNvPr>
          <p:cNvSpPr/>
          <p:nvPr/>
        </p:nvSpPr>
        <p:spPr>
          <a:xfrm rot="3179459">
            <a:off x="10094935" y="3616774"/>
            <a:ext cx="4832269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55D9FB">
                  <a:alpha val="50000"/>
                </a:srgbClr>
              </a:gs>
              <a:gs pos="0">
                <a:srgbClr val="FF6C8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2" name="Double Wave 11">
            <a:extLst>
              <a:ext uri="{FF2B5EF4-FFF2-40B4-BE49-F238E27FC236}">
                <a16:creationId xmlns:a16="http://schemas.microsoft.com/office/drawing/2014/main" id="{FAAF33F6-0F3B-95F7-61D9-26EB95A91652}"/>
              </a:ext>
            </a:extLst>
          </p:cNvPr>
          <p:cNvSpPr/>
          <p:nvPr/>
        </p:nvSpPr>
        <p:spPr>
          <a:xfrm rot="19177780">
            <a:off x="10502349" y="3862987"/>
            <a:ext cx="4084178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8C3FC5">
                  <a:alpha val="50000"/>
                </a:srgbClr>
              </a:gs>
              <a:gs pos="0">
                <a:srgbClr val="FF006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3" name="Double Wave 12">
            <a:extLst>
              <a:ext uri="{FF2B5EF4-FFF2-40B4-BE49-F238E27FC236}">
                <a16:creationId xmlns:a16="http://schemas.microsoft.com/office/drawing/2014/main" id="{CE5F8241-F85C-391A-D234-A9F44D62DE29}"/>
              </a:ext>
            </a:extLst>
          </p:cNvPr>
          <p:cNvSpPr/>
          <p:nvPr/>
        </p:nvSpPr>
        <p:spPr>
          <a:xfrm rot="2343561">
            <a:off x="10526490" y="2543107"/>
            <a:ext cx="3850736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55D9FB">
                  <a:alpha val="50000"/>
                </a:srgbClr>
              </a:gs>
              <a:gs pos="0">
                <a:srgbClr val="FF6C8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4" name="Double Wave 13">
            <a:extLst>
              <a:ext uri="{FF2B5EF4-FFF2-40B4-BE49-F238E27FC236}">
                <a16:creationId xmlns:a16="http://schemas.microsoft.com/office/drawing/2014/main" id="{6B2763D5-8D50-E693-9961-2BB23C05FC71}"/>
              </a:ext>
            </a:extLst>
          </p:cNvPr>
          <p:cNvSpPr/>
          <p:nvPr/>
        </p:nvSpPr>
        <p:spPr>
          <a:xfrm rot="20067219">
            <a:off x="10817194" y="2058790"/>
            <a:ext cx="3766334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0">
                <a:srgbClr val="B20600"/>
              </a:gs>
              <a:gs pos="100000">
                <a:srgbClr val="FFB085">
                  <a:alpha val="6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5" name="Double Wave 14">
            <a:extLst>
              <a:ext uri="{FF2B5EF4-FFF2-40B4-BE49-F238E27FC236}">
                <a16:creationId xmlns:a16="http://schemas.microsoft.com/office/drawing/2014/main" id="{104E5942-F50F-D787-B4B4-11FDEDCF9DCB}"/>
              </a:ext>
            </a:extLst>
          </p:cNvPr>
          <p:cNvSpPr/>
          <p:nvPr/>
        </p:nvSpPr>
        <p:spPr>
          <a:xfrm rot="21101664">
            <a:off x="11017907" y="936975"/>
            <a:ext cx="2995637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55D9FB">
                  <a:alpha val="50000"/>
                </a:srgbClr>
              </a:gs>
              <a:gs pos="0">
                <a:srgbClr val="FF6C8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6" name="Double Wave 15">
            <a:extLst>
              <a:ext uri="{FF2B5EF4-FFF2-40B4-BE49-F238E27FC236}">
                <a16:creationId xmlns:a16="http://schemas.microsoft.com/office/drawing/2014/main" id="{4F7E59CE-F9ED-023B-E212-2F871EFBE52C}"/>
              </a:ext>
            </a:extLst>
          </p:cNvPr>
          <p:cNvSpPr/>
          <p:nvPr/>
        </p:nvSpPr>
        <p:spPr>
          <a:xfrm rot="898835">
            <a:off x="10908106" y="1686060"/>
            <a:ext cx="3368923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55D9FB">
                  <a:alpha val="50000"/>
                </a:srgbClr>
              </a:gs>
              <a:gs pos="0">
                <a:srgbClr val="FF6C8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7" name="Double Wave 16">
            <a:extLst>
              <a:ext uri="{FF2B5EF4-FFF2-40B4-BE49-F238E27FC236}">
                <a16:creationId xmlns:a16="http://schemas.microsoft.com/office/drawing/2014/main" id="{20F285B4-CB4D-2CA4-303D-20ED31ECA503}"/>
              </a:ext>
            </a:extLst>
          </p:cNvPr>
          <p:cNvSpPr/>
          <p:nvPr/>
        </p:nvSpPr>
        <p:spPr>
          <a:xfrm rot="21049094">
            <a:off x="5782674" y="3227591"/>
            <a:ext cx="768278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E9456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8" name="Double Wave 17">
            <a:extLst>
              <a:ext uri="{FF2B5EF4-FFF2-40B4-BE49-F238E27FC236}">
                <a16:creationId xmlns:a16="http://schemas.microsoft.com/office/drawing/2014/main" id="{67B36EDE-67C3-C4D6-6397-8D642F4C90FF}"/>
              </a:ext>
            </a:extLst>
          </p:cNvPr>
          <p:cNvSpPr/>
          <p:nvPr/>
        </p:nvSpPr>
        <p:spPr>
          <a:xfrm rot="20085904">
            <a:off x="5020433" y="1780987"/>
            <a:ext cx="1793122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E9456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19" name="Double Wave 18">
            <a:extLst>
              <a:ext uri="{FF2B5EF4-FFF2-40B4-BE49-F238E27FC236}">
                <a16:creationId xmlns:a16="http://schemas.microsoft.com/office/drawing/2014/main" id="{C4194703-2BA3-984F-C6E3-064809139576}"/>
              </a:ext>
            </a:extLst>
          </p:cNvPr>
          <p:cNvSpPr/>
          <p:nvPr/>
        </p:nvSpPr>
        <p:spPr>
          <a:xfrm rot="10632408">
            <a:off x="2347362" y="3330082"/>
            <a:ext cx="854679" cy="318217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E94560"/>
              </a:gs>
              <a:gs pos="0">
                <a:srgbClr val="FFA5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/>
          </a:p>
        </p:txBody>
      </p:sp>
      <p:sp>
        <p:nvSpPr>
          <p:cNvPr id="20" name="Double Wave 19">
            <a:extLst>
              <a:ext uri="{FF2B5EF4-FFF2-40B4-BE49-F238E27FC236}">
                <a16:creationId xmlns:a16="http://schemas.microsoft.com/office/drawing/2014/main" id="{482F8064-76D1-4127-48F8-5F3A63A43B69}"/>
              </a:ext>
            </a:extLst>
          </p:cNvPr>
          <p:cNvSpPr/>
          <p:nvPr/>
        </p:nvSpPr>
        <p:spPr>
          <a:xfrm rot="1748555">
            <a:off x="5238859" y="4591226"/>
            <a:ext cx="1482906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E9456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21" name="Double Wave 20">
            <a:extLst>
              <a:ext uri="{FF2B5EF4-FFF2-40B4-BE49-F238E27FC236}">
                <a16:creationId xmlns:a16="http://schemas.microsoft.com/office/drawing/2014/main" id="{556122D7-41EB-EAA1-E509-E3B3321599E7}"/>
              </a:ext>
            </a:extLst>
          </p:cNvPr>
          <p:cNvSpPr/>
          <p:nvPr/>
        </p:nvSpPr>
        <p:spPr>
          <a:xfrm>
            <a:off x="8305304" y="1361896"/>
            <a:ext cx="1500244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FF5F0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22" name="Double Wave 21">
            <a:extLst>
              <a:ext uri="{FF2B5EF4-FFF2-40B4-BE49-F238E27FC236}">
                <a16:creationId xmlns:a16="http://schemas.microsoft.com/office/drawing/2014/main" id="{E99CF2B4-4356-7497-B891-1F05D3F81B2B}"/>
              </a:ext>
            </a:extLst>
          </p:cNvPr>
          <p:cNvSpPr/>
          <p:nvPr/>
        </p:nvSpPr>
        <p:spPr>
          <a:xfrm>
            <a:off x="8191623" y="3388516"/>
            <a:ext cx="1232421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FF5F0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23" name="Double Wave 22">
            <a:extLst>
              <a:ext uri="{FF2B5EF4-FFF2-40B4-BE49-F238E27FC236}">
                <a16:creationId xmlns:a16="http://schemas.microsoft.com/office/drawing/2014/main" id="{B715494D-4658-CCEA-009C-B7AA0F9FC305}"/>
              </a:ext>
            </a:extLst>
          </p:cNvPr>
          <p:cNvSpPr/>
          <p:nvPr/>
        </p:nvSpPr>
        <p:spPr>
          <a:xfrm>
            <a:off x="8191620" y="5349495"/>
            <a:ext cx="1298550" cy="231362"/>
          </a:xfrm>
          <a:prstGeom prst="doubleWave">
            <a:avLst>
              <a:gd name="adj1" fmla="val 12500"/>
              <a:gd name="adj2" fmla="val 990"/>
            </a:avLst>
          </a:prstGeom>
          <a:gradFill flip="none" rotWithShape="1">
            <a:gsLst>
              <a:gs pos="100000">
                <a:srgbClr val="FF5F00"/>
              </a:gs>
              <a:gs pos="0">
                <a:srgbClr val="FFA5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53792F-33D7-33D3-46EB-A872FACCE4AB}"/>
              </a:ext>
            </a:extLst>
          </p:cNvPr>
          <p:cNvGrpSpPr/>
          <p:nvPr/>
        </p:nvGrpSpPr>
        <p:grpSpPr>
          <a:xfrm>
            <a:off x="276482" y="2743199"/>
            <a:ext cx="2377440" cy="1645920"/>
            <a:chOff x="128684" y="2895734"/>
            <a:chExt cx="1891697" cy="1066533"/>
          </a:xfrm>
          <a:solidFill>
            <a:srgbClr val="E94560"/>
          </a:solidFill>
          <a:effectLst>
            <a:outerShdw blurRad="139700" dist="50800" dir="2700000" sx="102000" sy="102000" algn="ctr" rotWithShape="0">
              <a:schemeClr val="tx1">
                <a:alpha val="46000"/>
              </a:schemeClr>
            </a:outerShdw>
          </a:effectLst>
        </p:grpSpPr>
        <p:sp>
          <p:nvSpPr>
            <p:cNvPr id="25" name="Rectangle: Rounded Corners 25">
              <a:extLst>
                <a:ext uri="{FF2B5EF4-FFF2-40B4-BE49-F238E27FC236}">
                  <a16:creationId xmlns:a16="http://schemas.microsoft.com/office/drawing/2014/main" id="{DD0CBD4C-ACEE-4B99-1846-241201B7EA96}"/>
                </a:ext>
              </a:extLst>
            </p:cNvPr>
            <p:cNvSpPr/>
            <p:nvPr/>
          </p:nvSpPr>
          <p:spPr>
            <a:xfrm rot="10800000">
              <a:off x="128684" y="2895734"/>
              <a:ext cx="1557652" cy="749810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58ACDD3-E4E3-6AF7-94C3-02C0A8643C17}"/>
                </a:ext>
              </a:extLst>
            </p:cNvPr>
            <p:cNvSpPr/>
            <p:nvPr/>
          </p:nvSpPr>
          <p:spPr>
            <a:xfrm>
              <a:off x="462729" y="3212457"/>
              <a:ext cx="1557652" cy="749810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0BB9C7-4337-9092-3A58-3EA228B725B2}"/>
              </a:ext>
            </a:extLst>
          </p:cNvPr>
          <p:cNvGrpSpPr/>
          <p:nvPr/>
        </p:nvGrpSpPr>
        <p:grpSpPr>
          <a:xfrm>
            <a:off x="6507558" y="685800"/>
            <a:ext cx="2011680" cy="1371600"/>
            <a:chOff x="2722839" y="1822329"/>
            <a:chExt cx="1520831" cy="862898"/>
          </a:xfrm>
          <a:solidFill>
            <a:srgbClr val="E9456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28" name="Rectangle: Rounded Corners 25">
              <a:extLst>
                <a:ext uri="{FF2B5EF4-FFF2-40B4-BE49-F238E27FC236}">
                  <a16:creationId xmlns:a16="http://schemas.microsoft.com/office/drawing/2014/main" id="{49B801B7-40BF-C52F-333C-DE1F331F5C1C}"/>
                </a:ext>
              </a:extLst>
            </p:cNvPr>
            <p:cNvSpPr/>
            <p:nvPr/>
          </p:nvSpPr>
          <p:spPr>
            <a:xfrm rot="10800000">
              <a:off x="2722839" y="1822329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Rectangle: Rounded Corners 25">
              <a:extLst>
                <a:ext uri="{FF2B5EF4-FFF2-40B4-BE49-F238E27FC236}">
                  <a16:creationId xmlns:a16="http://schemas.microsoft.com/office/drawing/2014/main" id="{5ECE5AF9-B7D2-2337-B65B-3439374E6382}"/>
                </a:ext>
              </a:extLst>
            </p:cNvPr>
            <p:cNvSpPr/>
            <p:nvPr/>
          </p:nvSpPr>
          <p:spPr>
            <a:xfrm>
              <a:off x="2991395" y="2078581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00BC68-2D6C-9D67-70CA-5C65F93F1A21}"/>
              </a:ext>
            </a:extLst>
          </p:cNvPr>
          <p:cNvGrpSpPr/>
          <p:nvPr/>
        </p:nvGrpSpPr>
        <p:grpSpPr>
          <a:xfrm>
            <a:off x="6507558" y="2743200"/>
            <a:ext cx="2011680" cy="1371600"/>
            <a:chOff x="2730933" y="2988858"/>
            <a:chExt cx="1520831" cy="862898"/>
          </a:xfrm>
          <a:solidFill>
            <a:srgbClr val="E9456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31" name="Rectangle: Rounded Corners 25">
              <a:extLst>
                <a:ext uri="{FF2B5EF4-FFF2-40B4-BE49-F238E27FC236}">
                  <a16:creationId xmlns:a16="http://schemas.microsoft.com/office/drawing/2014/main" id="{01F7AF3F-44F7-589A-4905-2DC54507DC0D}"/>
                </a:ext>
              </a:extLst>
            </p:cNvPr>
            <p:cNvSpPr/>
            <p:nvPr/>
          </p:nvSpPr>
          <p:spPr>
            <a:xfrm rot="10800000">
              <a:off x="2730933" y="2988858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Rectangle: Rounded Corners 25">
              <a:extLst>
                <a:ext uri="{FF2B5EF4-FFF2-40B4-BE49-F238E27FC236}">
                  <a16:creationId xmlns:a16="http://schemas.microsoft.com/office/drawing/2014/main" id="{BF8D3256-08D9-A2EE-B837-C2729BC42017}"/>
                </a:ext>
              </a:extLst>
            </p:cNvPr>
            <p:cNvSpPr/>
            <p:nvPr/>
          </p:nvSpPr>
          <p:spPr>
            <a:xfrm>
              <a:off x="2999489" y="3245110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F45E48-F255-7E73-230C-7913B44672D3}"/>
              </a:ext>
            </a:extLst>
          </p:cNvPr>
          <p:cNvGrpSpPr/>
          <p:nvPr/>
        </p:nvGrpSpPr>
        <p:grpSpPr>
          <a:xfrm>
            <a:off x="6507558" y="4800600"/>
            <a:ext cx="2011680" cy="1371600"/>
            <a:chOff x="2730933" y="4208527"/>
            <a:chExt cx="1520831" cy="862898"/>
          </a:xfrm>
          <a:solidFill>
            <a:srgbClr val="E9456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34" name="Rectangle: Rounded Corners 25">
              <a:extLst>
                <a:ext uri="{FF2B5EF4-FFF2-40B4-BE49-F238E27FC236}">
                  <a16:creationId xmlns:a16="http://schemas.microsoft.com/office/drawing/2014/main" id="{BF355105-18FB-0A81-5B9E-ADFD450AD016}"/>
                </a:ext>
              </a:extLst>
            </p:cNvPr>
            <p:cNvSpPr/>
            <p:nvPr/>
          </p:nvSpPr>
          <p:spPr>
            <a:xfrm rot="10800000">
              <a:off x="2730933" y="4208527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Rectangle: Rounded Corners 25">
              <a:extLst>
                <a:ext uri="{FF2B5EF4-FFF2-40B4-BE49-F238E27FC236}">
                  <a16:creationId xmlns:a16="http://schemas.microsoft.com/office/drawing/2014/main" id="{BF6BB228-CD94-D60D-3678-D42A7E2E6700}"/>
                </a:ext>
              </a:extLst>
            </p:cNvPr>
            <p:cNvSpPr/>
            <p:nvPr/>
          </p:nvSpPr>
          <p:spPr>
            <a:xfrm>
              <a:off x="2999489" y="4464779"/>
              <a:ext cx="1252275" cy="606646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474521-A73B-2101-DAE1-B57B2C217116}"/>
              </a:ext>
            </a:extLst>
          </p:cNvPr>
          <p:cNvGrpSpPr/>
          <p:nvPr/>
        </p:nvGrpSpPr>
        <p:grpSpPr>
          <a:xfrm>
            <a:off x="13749087" y="274320"/>
            <a:ext cx="2011680" cy="1371600"/>
            <a:chOff x="905905" y="2935941"/>
            <a:chExt cx="1821893" cy="1102951"/>
          </a:xfrm>
          <a:solidFill>
            <a:srgbClr val="E9456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37" name="Rectangle: Rounded Corners 25">
              <a:extLst>
                <a:ext uri="{FF2B5EF4-FFF2-40B4-BE49-F238E27FC236}">
                  <a16:creationId xmlns:a16="http://schemas.microsoft.com/office/drawing/2014/main" id="{59A34110-0DE8-1873-FD17-D43C17A59586}"/>
                </a:ext>
              </a:extLst>
            </p:cNvPr>
            <p:cNvSpPr/>
            <p:nvPr/>
          </p:nvSpPr>
          <p:spPr>
            <a:xfrm rot="10800000">
              <a:off x="905905" y="293594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Rectangle: Rounded Corners 25">
              <a:extLst>
                <a:ext uri="{FF2B5EF4-FFF2-40B4-BE49-F238E27FC236}">
                  <a16:creationId xmlns:a16="http://schemas.microsoft.com/office/drawing/2014/main" id="{E1DD49F2-495B-A60D-7E87-8C81EF7224CC}"/>
                </a:ext>
              </a:extLst>
            </p:cNvPr>
            <p:cNvSpPr/>
            <p:nvPr/>
          </p:nvSpPr>
          <p:spPr>
            <a:xfrm>
              <a:off x="1227624" y="326348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3AB8B4-AD1F-B050-F9D6-E4B7A57228CD}"/>
              </a:ext>
            </a:extLst>
          </p:cNvPr>
          <p:cNvGrpSpPr/>
          <p:nvPr/>
        </p:nvGrpSpPr>
        <p:grpSpPr>
          <a:xfrm>
            <a:off x="13749087" y="1920240"/>
            <a:ext cx="2011680" cy="1371600"/>
            <a:chOff x="905905" y="2935941"/>
            <a:chExt cx="1821893" cy="1102951"/>
          </a:xfrm>
          <a:solidFill>
            <a:srgbClr val="E9456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40" name="Rectangle: Rounded Corners 25">
              <a:extLst>
                <a:ext uri="{FF2B5EF4-FFF2-40B4-BE49-F238E27FC236}">
                  <a16:creationId xmlns:a16="http://schemas.microsoft.com/office/drawing/2014/main" id="{9A0BF139-C9ED-E0D2-7945-549D60FF71BF}"/>
                </a:ext>
              </a:extLst>
            </p:cNvPr>
            <p:cNvSpPr/>
            <p:nvPr/>
          </p:nvSpPr>
          <p:spPr>
            <a:xfrm rot="10800000">
              <a:off x="905905" y="293594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Rectangle: Rounded Corners 25">
              <a:extLst>
                <a:ext uri="{FF2B5EF4-FFF2-40B4-BE49-F238E27FC236}">
                  <a16:creationId xmlns:a16="http://schemas.microsoft.com/office/drawing/2014/main" id="{5D51EBA4-63A3-22E3-F5DD-D70D360AD435}"/>
                </a:ext>
              </a:extLst>
            </p:cNvPr>
            <p:cNvSpPr/>
            <p:nvPr/>
          </p:nvSpPr>
          <p:spPr>
            <a:xfrm>
              <a:off x="1227624" y="326348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AD8ECC-E131-FA05-AF0B-F8B2B6CD4370}"/>
              </a:ext>
            </a:extLst>
          </p:cNvPr>
          <p:cNvGrpSpPr/>
          <p:nvPr/>
        </p:nvGrpSpPr>
        <p:grpSpPr>
          <a:xfrm>
            <a:off x="13749087" y="3566160"/>
            <a:ext cx="2011680" cy="1371600"/>
            <a:chOff x="905905" y="2935941"/>
            <a:chExt cx="1821893" cy="1102951"/>
          </a:xfrm>
          <a:solidFill>
            <a:srgbClr val="E9456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43" name="Rectangle: Rounded Corners 25">
              <a:extLst>
                <a:ext uri="{FF2B5EF4-FFF2-40B4-BE49-F238E27FC236}">
                  <a16:creationId xmlns:a16="http://schemas.microsoft.com/office/drawing/2014/main" id="{AA9D3386-82B7-0EDF-B9CD-141AB19B1055}"/>
                </a:ext>
              </a:extLst>
            </p:cNvPr>
            <p:cNvSpPr/>
            <p:nvPr/>
          </p:nvSpPr>
          <p:spPr>
            <a:xfrm rot="10800000">
              <a:off x="905905" y="293594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Rectangle: Rounded Corners 25">
              <a:extLst>
                <a:ext uri="{FF2B5EF4-FFF2-40B4-BE49-F238E27FC236}">
                  <a16:creationId xmlns:a16="http://schemas.microsoft.com/office/drawing/2014/main" id="{6D4BDAFC-EC8B-CD61-92DB-DD00ABA72AC8}"/>
                </a:ext>
              </a:extLst>
            </p:cNvPr>
            <p:cNvSpPr/>
            <p:nvPr/>
          </p:nvSpPr>
          <p:spPr>
            <a:xfrm>
              <a:off x="1227624" y="326348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8D0B181-DD04-0470-EE3A-D35BD1C1E73B}"/>
              </a:ext>
            </a:extLst>
          </p:cNvPr>
          <p:cNvGrpSpPr/>
          <p:nvPr/>
        </p:nvGrpSpPr>
        <p:grpSpPr>
          <a:xfrm>
            <a:off x="13749087" y="5212080"/>
            <a:ext cx="2011680" cy="1371600"/>
            <a:chOff x="905905" y="2935941"/>
            <a:chExt cx="1821893" cy="1102951"/>
          </a:xfrm>
          <a:solidFill>
            <a:srgbClr val="E94560"/>
          </a:solidFill>
          <a:effectLst>
            <a:outerShdw blurRad="139700" dist="50800" dir="2700000" sx="102000" sy="102000" algn="tl" rotWithShape="0">
              <a:prstClr val="black">
                <a:alpha val="46000"/>
              </a:prstClr>
            </a:outerShdw>
          </a:effectLst>
        </p:grpSpPr>
        <p:sp>
          <p:nvSpPr>
            <p:cNvPr id="46" name="Rectangle: Rounded Corners 25">
              <a:extLst>
                <a:ext uri="{FF2B5EF4-FFF2-40B4-BE49-F238E27FC236}">
                  <a16:creationId xmlns:a16="http://schemas.microsoft.com/office/drawing/2014/main" id="{2934F115-977D-BAC2-3973-77C7067F8B9C}"/>
                </a:ext>
              </a:extLst>
            </p:cNvPr>
            <p:cNvSpPr/>
            <p:nvPr/>
          </p:nvSpPr>
          <p:spPr>
            <a:xfrm rot="10800000">
              <a:off x="905905" y="293594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Rectangle: Rounded Corners 25">
              <a:extLst>
                <a:ext uri="{FF2B5EF4-FFF2-40B4-BE49-F238E27FC236}">
                  <a16:creationId xmlns:a16="http://schemas.microsoft.com/office/drawing/2014/main" id="{F30B156C-F4C8-10E3-3096-0B164B91B742}"/>
                </a:ext>
              </a:extLst>
            </p:cNvPr>
            <p:cNvSpPr/>
            <p:nvPr/>
          </p:nvSpPr>
          <p:spPr>
            <a:xfrm>
              <a:off x="1227624" y="3263481"/>
              <a:ext cx="1500174" cy="775411"/>
            </a:xfrm>
            <a:custGeom>
              <a:avLst/>
              <a:gdLst>
                <a:gd name="connsiteX0" fmla="*/ 0 w 1500174"/>
                <a:gd name="connsiteY0" fmla="*/ 322618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8" fmla="*/ 0 w 1500174"/>
                <a:gd name="connsiteY8" fmla="*/ 322618 h 775411"/>
                <a:gd name="connsiteX0" fmla="*/ 0 w 1500174"/>
                <a:gd name="connsiteY0" fmla="*/ 452793 h 775411"/>
                <a:gd name="connsiteX1" fmla="*/ 322618 w 1500174"/>
                <a:gd name="connsiteY1" fmla="*/ 0 h 775411"/>
                <a:gd name="connsiteX2" fmla="*/ 1177556 w 1500174"/>
                <a:gd name="connsiteY2" fmla="*/ 0 h 775411"/>
                <a:gd name="connsiteX3" fmla="*/ 1500174 w 1500174"/>
                <a:gd name="connsiteY3" fmla="*/ 322618 h 775411"/>
                <a:gd name="connsiteX4" fmla="*/ 1500174 w 1500174"/>
                <a:gd name="connsiteY4" fmla="*/ 452793 h 775411"/>
                <a:gd name="connsiteX5" fmla="*/ 1177556 w 1500174"/>
                <a:gd name="connsiteY5" fmla="*/ 775411 h 775411"/>
                <a:gd name="connsiteX6" fmla="*/ 322618 w 1500174"/>
                <a:gd name="connsiteY6" fmla="*/ 775411 h 775411"/>
                <a:gd name="connsiteX7" fmla="*/ 0 w 1500174"/>
                <a:gd name="connsiteY7" fmla="*/ 452793 h 775411"/>
                <a:gd name="connsiteX0" fmla="*/ 0 w 1500174"/>
                <a:gd name="connsiteY0" fmla="*/ 452793 h 775411"/>
                <a:gd name="connsiteX1" fmla="*/ 1177556 w 1500174"/>
                <a:gd name="connsiteY1" fmla="*/ 0 h 775411"/>
                <a:gd name="connsiteX2" fmla="*/ 1500174 w 1500174"/>
                <a:gd name="connsiteY2" fmla="*/ 322618 h 775411"/>
                <a:gd name="connsiteX3" fmla="*/ 1500174 w 1500174"/>
                <a:gd name="connsiteY3" fmla="*/ 452793 h 775411"/>
                <a:gd name="connsiteX4" fmla="*/ 1177556 w 1500174"/>
                <a:gd name="connsiteY4" fmla="*/ 775411 h 775411"/>
                <a:gd name="connsiteX5" fmla="*/ 322618 w 1500174"/>
                <a:gd name="connsiteY5" fmla="*/ 775411 h 775411"/>
                <a:gd name="connsiteX6" fmla="*/ 0 w 1500174"/>
                <a:gd name="connsiteY6" fmla="*/ 452793 h 77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0174" h="775411">
                  <a:moveTo>
                    <a:pt x="0" y="452793"/>
                  </a:moveTo>
                  <a:lnTo>
                    <a:pt x="1177556" y="0"/>
                  </a:lnTo>
                  <a:cubicBezTo>
                    <a:pt x="1355733" y="0"/>
                    <a:pt x="1500174" y="144441"/>
                    <a:pt x="1500174" y="322618"/>
                  </a:cubicBezTo>
                  <a:lnTo>
                    <a:pt x="1500174" y="452793"/>
                  </a:lnTo>
                  <a:cubicBezTo>
                    <a:pt x="1500174" y="630970"/>
                    <a:pt x="1355733" y="775411"/>
                    <a:pt x="1177556" y="775411"/>
                  </a:cubicBezTo>
                  <a:lnTo>
                    <a:pt x="322618" y="775411"/>
                  </a:lnTo>
                  <a:cubicBezTo>
                    <a:pt x="144441" y="775411"/>
                    <a:pt x="0" y="630970"/>
                    <a:pt x="0" y="4527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90500" dist="190500" dir="2700000" algn="tl" rotWithShape="0">
                <a:schemeClr val="tx1">
                  <a:lumMod val="65000"/>
                  <a:lumOff val="35000"/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B896B172-DB6C-1838-31B8-2487E1BFD538}"/>
              </a:ext>
            </a:extLst>
          </p:cNvPr>
          <p:cNvSpPr/>
          <p:nvPr/>
        </p:nvSpPr>
        <p:spPr>
          <a:xfrm>
            <a:off x="3091649" y="1977847"/>
            <a:ext cx="2743200" cy="2743200"/>
          </a:xfrm>
          <a:prstGeom prst="ellipse">
            <a:avLst/>
          </a:prstGeom>
          <a:gradFill flip="none" rotWithShape="1">
            <a:gsLst>
              <a:gs pos="0">
                <a:srgbClr val="E94560"/>
              </a:gs>
              <a:gs pos="100000">
                <a:srgbClr val="FFC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552BFCD-EBF0-5957-BE6B-4839C120085B}"/>
              </a:ext>
            </a:extLst>
          </p:cNvPr>
          <p:cNvSpPr/>
          <p:nvPr/>
        </p:nvSpPr>
        <p:spPr>
          <a:xfrm>
            <a:off x="9355936" y="822958"/>
            <a:ext cx="1828800" cy="1188720"/>
          </a:xfrm>
          <a:prstGeom prst="roundRect">
            <a:avLst>
              <a:gd name="adj" fmla="val 11437"/>
            </a:avLst>
          </a:prstGeom>
          <a:gradFill flip="none" rotWithShape="1">
            <a:gsLst>
              <a:gs pos="100000">
                <a:srgbClr val="55D9FB"/>
              </a:gs>
              <a:gs pos="0">
                <a:srgbClr val="E94560"/>
              </a:gs>
            </a:gsLst>
            <a:lin ang="0" scaled="1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1D3EB7C-CD92-EE8D-0AB2-605CAD17FD89}"/>
              </a:ext>
            </a:extLst>
          </p:cNvPr>
          <p:cNvSpPr/>
          <p:nvPr/>
        </p:nvSpPr>
        <p:spPr>
          <a:xfrm>
            <a:off x="9350030" y="2834638"/>
            <a:ext cx="1828800" cy="1188720"/>
          </a:xfrm>
          <a:prstGeom prst="roundRect">
            <a:avLst>
              <a:gd name="adj" fmla="val 13255"/>
            </a:avLst>
          </a:prstGeom>
          <a:gradFill flip="none" rotWithShape="1">
            <a:gsLst>
              <a:gs pos="0">
                <a:srgbClr val="E94560"/>
              </a:gs>
              <a:gs pos="100000">
                <a:srgbClr val="FFB08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1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6419975-5EDD-8604-68DB-54535EEFBB4F}"/>
              </a:ext>
            </a:extLst>
          </p:cNvPr>
          <p:cNvSpPr/>
          <p:nvPr/>
        </p:nvSpPr>
        <p:spPr>
          <a:xfrm>
            <a:off x="9355206" y="4846318"/>
            <a:ext cx="1828800" cy="1188720"/>
          </a:xfrm>
          <a:prstGeom prst="roundRect">
            <a:avLst>
              <a:gd name="adj" fmla="val 11436"/>
            </a:avLst>
          </a:prstGeom>
          <a:gradFill flip="none" rotWithShape="1">
            <a:gsLst>
              <a:gs pos="100000">
                <a:srgbClr val="B23DD1"/>
              </a:gs>
              <a:gs pos="0">
                <a:srgbClr val="E94560"/>
              </a:gs>
            </a:gsLst>
            <a:lin ang="0" scaled="1"/>
            <a:tileRect/>
          </a:gradFill>
          <a:ln>
            <a:noFill/>
          </a:ln>
          <a:effectLst>
            <a:outerShdw blurRad="190500" dist="190500" dir="2700000" algn="tl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5B08272-B2B6-B09B-21C9-705C04039679}"/>
              </a:ext>
            </a:extLst>
          </p:cNvPr>
          <p:cNvSpPr/>
          <p:nvPr/>
        </p:nvSpPr>
        <p:spPr>
          <a:xfrm>
            <a:off x="16899290" y="640080"/>
            <a:ext cx="1371600" cy="914400"/>
          </a:xfrm>
          <a:prstGeom prst="roundRect">
            <a:avLst/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6F8B2D5-6184-BE0F-DB22-FE68F006E0D3}"/>
              </a:ext>
            </a:extLst>
          </p:cNvPr>
          <p:cNvSpPr/>
          <p:nvPr/>
        </p:nvSpPr>
        <p:spPr>
          <a:xfrm>
            <a:off x="16899290" y="2194560"/>
            <a:ext cx="1371600" cy="914400"/>
          </a:xfrm>
          <a:prstGeom prst="roundRect">
            <a:avLst/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9CB0155-69DF-72E3-3CD4-ECC52EA48C20}"/>
              </a:ext>
            </a:extLst>
          </p:cNvPr>
          <p:cNvSpPr/>
          <p:nvPr/>
        </p:nvSpPr>
        <p:spPr>
          <a:xfrm>
            <a:off x="16899290" y="3749040"/>
            <a:ext cx="1371600" cy="914400"/>
          </a:xfrm>
          <a:prstGeom prst="roundRect">
            <a:avLst/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E58F32F-F5F6-0B72-3825-99335E7914FF}"/>
              </a:ext>
            </a:extLst>
          </p:cNvPr>
          <p:cNvSpPr/>
          <p:nvPr/>
        </p:nvSpPr>
        <p:spPr>
          <a:xfrm>
            <a:off x="16899290" y="5303520"/>
            <a:ext cx="1371600" cy="914400"/>
          </a:xfrm>
          <a:prstGeom prst="roundRect">
            <a:avLst/>
          </a:prstGeom>
          <a:solidFill>
            <a:srgbClr val="E94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2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0">
              <a:srgbClr val="203864"/>
            </a:gs>
            <a:gs pos="0">
              <a:srgbClr val="2F5597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63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chaibat</dc:creator>
  <cp:lastModifiedBy>mehdi chaibat</cp:lastModifiedBy>
  <cp:revision>4</cp:revision>
  <dcterms:created xsi:type="dcterms:W3CDTF">2022-09-23T13:48:31Z</dcterms:created>
  <dcterms:modified xsi:type="dcterms:W3CDTF">2022-10-05T11:06:26Z</dcterms:modified>
</cp:coreProperties>
</file>